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飞行汽车革新城市交通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未来出行新纪元启航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智能导航控制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智能导航系统通过集成GPS、传感器和先进算法，实现飞行汽车的自主路径规划与实时避障，确保安全高效地到达目的地。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智能导航概述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采用机器学习和深度学习技术，智能导航能够识别复杂路况并作出最优决策；同时利用云计算进行数据处理，提升导航准确性和响应速度。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随着5G通信技术和自动驾驶技术的成熟，智能导航将在飞行汽车领域发挥更大作用，推动交通模式的革新和城市空间的优化利用。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应用场景展望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城市通勤应用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城市通勤需求分析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随着城市化进程加速，传统交通拥堵问题日益严重。飞行汽车作为新兴交通工具，能有效缓解地面交通压力，提升城市通勤效率。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飞行汽车技术优势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飞行汽车结合了航空与汽车技术，具备垂直起降功能，不受道路限制。其快速响应和灵活调度特性，为城市交通提供新解决方案。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安全性能保障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飞行汽车配备先进传感器和智能控制系统，实时监测环境并自动避障。严格的安全测试和规范确保其在城市通勤中的可靠性和安全性。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应急救援优势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快速响应能力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飞行汽车在应急救援中展现出无与伦比的快速响应能力，能够在短时间内抵达事发地点，为救援赢得宝贵时间。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覆盖范围广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飞行汽车不受地理环境限制，能覆盖城市及偏远地区，确保在各种复杂地形下都能执行高效的应急救援任务。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高效运输伤员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配备专业医疗设备的飞行汽车，可在紧急情况下迅速运送伤员至医疗机构，极大提升救治效率和患者生存率。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旅游观光潜力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旅游观光新体验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飞行汽车为旅游业带来革命性变化，通过空中旅行方式，游客能迅速抵达目的地，极大提升观光效率与体验。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促进地方经济发展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飞行汽车的引入可带动周边地区旅游业发展，增加就业机会，促进当地经济多元化，实现可持续发展目标。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增强旅游吸引力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独特的飞行体验使飞行汽车成为吸引国内外游客的新亮点，有助于提升目的地知名度和竞争力，推动旅游业创新升级。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安全性能保障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结构强度设计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结构强度设计概述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飞行汽车的结构强度设计是确保其安全和性能的关键，涉及材料选择、结构布局及优化计算。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材料科学应用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采用先进复合材料与高强度合金，通过精密计算提升车辆整体结构强度与轻量化要求。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结构优化方法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利用有限元分析等现代工程技术手段，对飞行汽车结构进行模拟测试和优化设计，以实现最佳性能。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应急防护机制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应急着陆系统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应急着陆系统是飞行汽车必备的安全机制，通过自动检测并调整姿态，确保在紧急情况下能够平稳降落。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碰撞防护设计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飞行汽车采用先进的复合材料和结构设计，以增强车身的抗撞击能力，减少意外事故对乘客的伤害。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紧急逃生装置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配备快速反应的紧急逃生装置，包括弹射座椅和安全气囊等，为突发状况下的乘客提供及时的生命保障。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空域管理方案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空域管理方案概述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针对飞行汽车的空域管理，需制定统一规则和标准，确保飞行安全与效率。涵盖飞行高度、速度限制及航线规划等方面。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飞行高度与速度限制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规定飞行汽车在不同高度层的运行范围，以减少碰撞风险。同时设定最高飞行速度，保障紧急情况下的快速响应能力。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航线规划与调整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根据交通流量、天气条件等因素动态调整航线，提高空域使用效率。确保飞行计划符合法规要求，减少对地面交通的影响。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政策法规环境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应用场景展望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安全性能保障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政策法规环境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市场发展现状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社会影响评估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挑战与机遇并存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典型案例分享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行业标准制定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飞行汽车行业的行业标准涵盖设计、制造、测试及安全规范，旨在确保产品性能与安全性达到统一标准。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行业标准概述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行业标准的制定过程包括需求分析、草案编写、专家评审及最终批准等步骤，确保标准的科学性和实用性。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制定流程详解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实施中的标准需通过严格的测试和认证，同时建立监管机制以监督执行情况，保证行业健康发展。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实施与监管机制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适航认证体系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适航认证体系简介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适航认证体系是确保飞行汽车安全性和可靠性的一套标准化程序，涵盖设计、制造、测试和维护等多个环节。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适航认证流程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适航认证流程包括初步设计审查、详细设计评审、生产准备检查以及最终产品认证等步骤，每个阶段都有严格的标准和要求。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适航认证的重要性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适航认证对于保障飞行汽车的安全性至关重要，通过认证可以有效预防潜在风险，提升公众对飞行汽车的信心。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交通法规适配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飞行汽车法规框架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随着飞行汽车技术的逐步成熟，相应的交通法规需更新以适应新交通工具的特性，确保其安全运行和有效管理。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飞行高度与空域管理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明确飞行汽车的飞行高度限制及空域使用规则，防止与现有航空器发生冲突，保障飞行安全。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驾驶员资质与认证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制定飞行汽车驾驶员的培训标准和资格认证体系，提升驾驶员技能，确保其能安全操控飞行汽车。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市场发展现状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全球研发动态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全球飞行汽车研发现状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当前，全球多家知名企业和科研机构正积极投入飞行汽车的研发工作，旨在实现城市空中出行的革新。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主要技术突破进展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在电池续航、自动驾驶及安全性能等方面取得显著进步，为飞行汽车的商业化应用奠定了坚实基础。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预计随着技术的不断成熟与政策环境的优化，飞行汽车有望在未来几年内实现初步商用，开启城市交通新篇章。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商业化进展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目前，飞行汽车的商业化仍处于起步阶段，主要在特定区域和环境中进行测试和运营，如迪拜和新加坡等城市。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商业化现状分析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尽管飞行汽车具有巨大的潜力，但其技术成熟度仍需提升，包括安全性、可靠性及成本效益等方面。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技术成熟度评估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公众对飞行汽车的态度逐渐由好奇转变为期待，但对其安全性和经济性的担忧仍是影响其市场接受度的重要因素。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市场接受度调查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产业链布局分析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产业链概述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飞行汽车产业链涵盖设计、制造、测试与运营等关键环节。涉及航空、汽车、电子等多个行业，共同推动技术进步和市场发展。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关键技术分析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飞行汽车需整合航空动力系统与地面行驶技术，重点研究电动推进、自动驾驶及安全系统。技术创新是实现商业化的关键。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市场前景预测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随着城市化进程加速，飞行汽车被视为解决交通拥堵的创新方案。预计未来市场规模将显著增长，成为新的经济增长点。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技术创新方向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飞行汽车动力系统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飞行汽车的动力系统是其核心技术之一，包括推进、导航和控制系统。现代技术通过电动和混合动力系统实现高效能量转换和稳定飞行。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安全性能提升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飞行汽车的安全性能是设计中的关键考量，涉及结构强度、碰撞防护及紧急应对措施。最新技术如自动避障和故障诊断系统大幅提升了飞行安全。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3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环境适应性研究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飞行汽车需适应多变的气候和环境条件，研究主要集中在空气动力学优化、材料耐久性及能源效率上。这些研究有助于提高其在各种环境中的实用性。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成本降低路径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技术创新驱动成本下降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通过持续的技术研发和创新，飞行汽车在材料、设计等方面取得突破，有效降低制造和维护成本。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规模化生产效应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随着产量的增加，飞行汽车的生产规模逐渐扩大，单位成本随之下降，为消费者带来更亲民的价格。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供应链优化策略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采用先进的供应链管理方法，减少中间环节，降低物流与采购成本，进一步推动飞行汽车整体成本的降低。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飞行汽车概述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规模化普及预测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技术成熟度分析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随着飞行汽车技术的不断进步，其可靠性和安全性得到显著提升，为规模化普及奠定了基础。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市场需求预测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城市化进程加快及交通拥堵问题日益严重，预计未来对飞行汽车的需求将大幅增长，推动其规模化应用。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政策环境影响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各国政府对飞行汽车的积极态度和扶持政策，如基础设施建设和法规制定，将有效促进其规模化普及进程。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社会影响评估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交通模式变革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交通模式变革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传统地面交通面临拥堵和效率低下问题，飞行汽车作为新兴交通工具，有望实现立体化、高效化的出行方式。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技术突破与创新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随着航空技术和电动推进系统的进步，飞行汽车在安全性、环保性及成本效益上取得显著提升，加速了从概念到实用的转变。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未来城市交通展望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飞行汽车的发展将重塑未来城市规划与交通管理，促进多维度空间利用，为解决大城市交通压力提供新思路。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能源结构调整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飞行汽车能源需求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飞行汽车作为新型交通工具，其对能源的需求与传统汽车和飞行器有所不同。高效、环保的能源解决方案是推动其发展的关键因素之一。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42" cy="3988066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可再生能源应用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随着环保意识的提升，可再生能源如太阳能、氢能等在飞行汽车领域的应用日益广泛。这些清洁能源不仅减少了环境污染，还提高了能源利用效率。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3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能源存储技术进展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高效的能源存储技术是飞行汽车实现长距离飞行的基础。近年来，电池技术和超级电容器的研究取得了显著进展，为飞行汽车的广泛应用提供了有力支持。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城市规划革新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城市交通优化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飞行汽车将极大提高城市交通效率，减少地面拥堵，通过垂直起降技术实现快速移动，有效提升城市整体运行效率。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空间资源利用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飞行汽车能够利用城市上空空间，缓解地面交通压力。通过合理规划飞行路径和高度，最大化利用城市空间资源，促进城市可持续发展。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环境影响考量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引入飞行汽车需考虑其对城市环境的可能影响，如噪音、尾气排放等。采取环保设计和运营策略，确保飞行汽车在提升交通效率的同时，减少对环境的负面影响。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挑战与机遇并存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技术瓶颈突破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动力系统创新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飞行汽车的动力系统是其核心，当前研究聚焦于高效、环保的电动推进技术，以实现低噪音、零排放的目标。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安全性提升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飞行汽车的安全性是技术瓶颈之一，通过先进的传感器和人工智能算法，可以实时监测并规避潜在风险，保障乘客安全。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法规与标准制定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随着飞行汽车技术的发展，相关法规和标准的建立成为关键，以确保其在城市环境中的安全运行，促进行业健康发展。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基础设施配套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飞行汽车基础设施概述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飞行汽车的普及需要完善的基础设施支持，包括专用起降平台、交通管理系统和充电设施等。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起降平台建设需求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设计并建设适应飞行汽车起降需求的平台，考虑安全性、便捷性和兼容性，以支持多样化的飞行汽车型号。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交通管理与调度系统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开发高效的交通管理与调度系统，确保飞行汽车在城市中安全高效运行，减少交通拥堵和事故风险。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公众接受度提升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公众认知现状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当前，飞行汽车作为未来交通工具的概念逐渐被大众所熟知，但对其安全性、实用性等方面的认知仍有待提高。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提升策略分析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通过加强媒体宣传、举办体验活动等方式，增加公众对飞行汽车的了解和信任，从而提高其接受度。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潜在市场前景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随着技术的不断进步和政策的支持，飞行汽车有望在未来成为主流交通方式之一，具有广阔的市场潜力。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典型案例分享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定义与概念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飞行汽车的定义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飞行汽车是一种结合了汽车和飞行器特性的交通工具，可以在公路和空中自由切换行驶模式。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概念与历史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飞行汽车的概念可以追溯到19世纪末，随着科技的发展，现代飞行汽车融合了航空技术和地面交通系统。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技术实现途径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实现飞行汽车的技术涉及轻量化材料、垂直起降技术以及高效的动力系统，确保其在不同环境中的适用性。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成功试飞案例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2017年，荷兰公司PAL-V成功试飞了首款飞行汽车，实现了陆空转换的初步验证。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飞行汽车概念验证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美国Terrafugia公司研发的Transition型号完成多次试飞，展示了垂直起降能力与稳定性。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美国Terrafugia测试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日本SkyDrive公司在东京车展上展示了其飞行汽车模型，强调了未来出行的便捷性与环保性。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日本SkyDrive展示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商业运营实例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商业运营实例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探索飞行汽车如何在实际环境中进行商业运营，包括市场定位、客户群体、运营模式等关键因素。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成功案例分析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通过分析几个成功的飞行汽车运营实例，总结其成功的关键要素及面临的挑战，为未来商业运营提供借鉴。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潜在市场与前景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讨论飞行汽车在未来市场的潜力和发展前景，包括技术创新、政策支持、市场需求等方面的可能性分析。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创新设计方案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飞行汽车设计概念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结合航空与汽车技术，飞行汽车旨在实现垂直起降，通过创新动力系统和空气动力学设计，提高安全性与环境适应性。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核心技术应用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采用电动推进系统、高效电池技术和先进的飞行控制算法，确保飞行汽车的高性能和操作稳定性，同时降低噪音和排放。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随着技术的不断进步和市场需求的增长，飞行汽车预计将在未来城市交通中扮演重要角色，推动交通方式的创新与变革。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发展历程回顾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20世纪初，随着航空技术的进步，飞行汽车的概念首次被提出。它设想将汽车与飞行器结合，实现垂直起降和空中移动。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飞行汽车概念提出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20世纪中叶，多国开始对飞行汽车进行初步研发尝试。尽管技术限制，但已展示出其独特的潜力和未来应用前景。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早期研发尝试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近年来，随着电动技术和自动驾驶技术的发展，飞行汽车进入新阶段。多家企业和研究机构推出原型机，并计划在未来投入商用。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现代技术突破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主要类型分类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垂直起降型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垂直起降型飞行汽车采用多旋翼或固定翼技术，能在狭小空间垂直起飞和降落，适用于城市密集区域。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复合翼型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复合翼型设计结合了固定翼和旋翼的优点，提供高速巡航的同时具备短距离起飞和降落能力。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陆空两用型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陆空两用型飞行汽车在地面行驶时为传统汽车模式，通过转换机制在空中实现飞行功能。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动力系统原理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动力系统概述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飞行汽车的动力系统是其飞行能力的核心，通常采用多旋翼或固定翼设计，结合电动或混合动力技术，实现垂直起降和高效飞行。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54" cy="3988065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关键技术解析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飞行汽车的动力系统涉及电机、电池、飞行控制等关键技术。其中，高性能电机提供强大推力，高能量密度电池确保长续航，智能飞行控制保障安全平稳飞行。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6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随着技术的不断进步，飞行汽车的动力系统将朝着更高效率、更长续航、更智能化的方向发展。同时，新材料和新工艺的应用也将为动力系统的优化带来新的可能性。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垂直起降技术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垂直起降技术概述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垂直起降技术是飞行汽车实现短距离起飞和降落的关键，通过多旋翼或倾转机翼等装置，使车辆能在狭小空间内安全起降。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核心技术原理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利用电机驱动旋翼产生升力，同时通过倾斜旋翼改变推力方向，实现垂直起飞、悬停及平稳降落，是飞行汽车的核心驱动力来源。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技术挑战与未来展望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面对复杂环境适应性、能源效率、安全法规等挑战，垂直起降技术持续优化，未来将促进飞行汽车在城市空中交通等领域的广泛应用。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5690</Words>
  <Application>WPS 演示</Application>
  <PresentationFormat>全屏显示(4:3)</PresentationFormat>
  <Paragraphs>502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2025-09-30T10:20:00Z</dcterms:created>
  <dcterms:modified xsi:type="dcterms:W3CDTF">2025-09-30T10:19:52Z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5D3B8AF3B1E84B4E89BA5644F1F650A2_12</vt:lpwstr>
  </property>
  <property fmtid="{D5CDD505-2E9C-101B-9397-08002B2CF9AE}" pid="3" name="KSOProductBuildVer">
    <vt:lpwstr>2052-12.1.0.22529</vt:lpwstr>
  </property>
</Properties>
</file>