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中文编程赋能创新实践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0FFF8"/>
                </a:solidFill>
                <a:latin typeface="微软雅黑" panose="020B0503020204020204" charset="-122"/>
              </a:rPr>
              <a:t>解锁本土化开发新范式</a:t>
            </a:r>
            <a:endParaRPr sz="30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语法基础规则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中文编程使用自然语言进行代码编写，强调语法的简洁性和直观性。掌握基础规则是学习中文编程的第一步。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中文编程语法基础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中文编程中，变量用于存储数据，支持多种数据类型如整型、浮点型等。正确使用变量和数据类型是编程的基础。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变量与数据类型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控制结构包括条件判断、循环等，是实现程序逻辑的关键。理解并熟练运用这些结构，能提高程序的执行效率和准确性。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控制结构理解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变量命名规范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变量命名原则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变量名应简洁、直观，反映其用途。避免使用缩写或难以理解的术语，以增强代码的可读性和可维护性。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命名规范实践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采用统一的命名约定，如驼峰式或下划线分隔法，确保团队成员对变量命名有一致的理解，减少误解和错误。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命名风格统一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在整个项目中保持命名风格的一致性，包括大小写、空格和特殊字符的使用。这有助于提高代码的整体质量和团队协作效率。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工具平台选择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主流编辑器对比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编辑器核心功能对比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探讨Visual Studio Code、Sublime Text和Atom在代码编辑、调试和插件支持方面的差异，帮助开发者选择最适合自己需求的编辑器。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用户界面及体验比较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通过分析三个主流编辑器的用户界面设计、操作流畅度和视觉美观度，评估其对用户工作效率的影响，为追求高效编程体验的开发者提供参考。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3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扩展性和兼容性分析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深入比较Visual Studio Code、Sublime Text和Atom在插件生态、跨平台支持及与其他开发工具集成方面的优劣，助力开发者构建完善的开发环境。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调试环境搭建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调试环境概述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调试环境是软件开发中不可或缺的部分，它为开发者提供了模拟和测试程序运行的平台。通过搭建有效的调试环境，可以快速定位并解决代码中的错误。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常用调试工具介绍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常见的调试工具包括GDB、LLDB等，它们支持断点设置、变量监控以及日志追踪等功能。掌握这些工具的使用能够显著提高开发效率和程序质量。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调试环境搭建步骤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搭建调试环境通常涉及选择合适的IDE或文本编辑器，配置编译器和解释器，以及安装必要的库和插件。正确的环境配置是确保代码顺利运行的前提。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2"/>
            <a:ext cx="39600" cy="78481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实战案例演示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基础算法实现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排序算法基础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排序算法是计算机科学中用于将一组数据按照特定顺序排列的技术。常见的排序算法包括冒泡排序、选择排序和快速排序等，每种算法都有其独特的应用场景和效率特点。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搜索算法概述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搜索算法用于在数据集中找到满足特定条件的元素。线性搜索和二分搜索是两种基本的搜索方法，它们在不同的数据结构下表现出不同的性能优势。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3"/>
            <a:ext cx="8016003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递归算法介绍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递归算法是一种自我调用的算法设计技术，通过将问题分解为相似的子问题来解决复杂问题。它广泛应用于分治策略、动态规划等领域，并具有清晰的逻辑结构和高效的解决问题能力。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数据处理方案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数据处理基础概念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数据处理涵盖数据收集、清洗、转换和分析等步骤，是实现有效决策的基础。掌握这些技能对于处理大规模数据集至关重要。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常用数据处理库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Python中的Pandas和NumPy是处理数据的常用工具，提供了强大的数据分析功能，如数据操作和统计分析，适合不同层次的数据处理需求。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高效数据处理技巧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采用批处理和流处理技术可以显著提高数据处理效率。利用并行计算和分布式系统，可以处理更大规模的数据，满足实时分析的需求。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优势劣势探讨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学习门槛优势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学习门槛优势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中文编程降低了语言学习难度，使初学者能够更快掌握编程基础。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社区支持丰富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强大的中文编程社区提供丰富的资源和交流平台，有助于解决学习中遇到的问题。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应用场景广泛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中文编程在本土化软件开发、中文数据处理等方面具有独特优势，应用前景广阔。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适用场景分析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工具平台选择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实战案例演示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优势劣势探讨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学习路径规划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常见问题解答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未来展望预测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性能局限说明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中文编程面临内存管理、并发处理等技术挑战，这些因素可能导致运行效率降低，影响程序的执行速度和稳定性。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性能局限概述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在中文环境下，字符编码和多字节处理增加了内存管理的复杂性，易导致内存泄漏或访问非法内存区域，进一步影响性能。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内存管理问题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多线程编程时，中文字符串处理需考虑线程安全和同步问题，不当的处理方式会引发竞态条件，降低程序的响应速度和可靠性。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并发处理难度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行业应用趋势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人工智能结合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人工智能与编程的结合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随着AI技术的飞速发展，编程领域也发生了革命性的变化。通过结合人工智能技术，程序员能够开发出更加智能、高效的程序，极大地提升了软件开发的效率和质量。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核心技能类别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在人工智能与编程结合的背景下，掌握核心技能变得尤为重要。这包括但不限于机器学习、深度学习、自然语言处理等前沿技术，这些技能是推动人工智能编程发展的关键因素。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未来趋势预测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展望未来，人工智能与编程的结合将更加紧密，不仅会改变现有的编程方式，还将催生全新的编程语言和开发工具。这一趋势预示着一个更加智能化的编程时代的来临。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物联网拓展方向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物联网技术基础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涵盖传感器、网络通信和数据处理等核心概念，是实现设备互联和数据交换的基础。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智能家居应用场景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包括智能照明、安全监控、环境控制等，通过物联网技术提升生活便利性和舒适度。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4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工业物联网实践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应用于设备维护、生产优化和供应链管理等领域，利用大数据分析和云计算提高运营效率。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学习路径规划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入门资源推荐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介绍中文编程的基本概念和优势，帮助初学者快速掌握中文编程的核心知识。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中文编程入门指南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列举适合初学者的中文编程学习资源，包括在线课程、书籍和实践项目等。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推荐学习资源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提供一条清晰的学习路径，从基础知识到进阶技能，逐步引导学习者深入掌握中文编程。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学习路径规划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进阶提升策略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掌握高级函数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深入学习和应用Python中的高级函数，包括闭包、装饰器和生成器等，提升代码的模块化和复用性。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精通面向对象编程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全面理解并应用面向对象编程（OOP）原则，通过类和对象实现代码的结构化管理，增强程序的可维护性和扩展性。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数据结构与算法精进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系统学习各种数据结构和算法，通过实践提高解决复杂问题的能力，优化程序性能和效率。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常见问题解答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编码误区规避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避免过度优化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在编程中，过度追求代码的简洁或效率可能引入错误。应保持代码的可读性和逻辑性，遵循项目需求和标准编码规范。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267222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防止硬编码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硬编码指将固定数据直接写入程序中，这会导致代码难以维护和修改。应使用配置文件或环境变量来管理这些数据。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慎用全局变量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全局变量可能导致程序状态混乱，增加调试难度。应尽量减少全局变量的使用，改为局部变量或参数传递的方式。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调试技巧分享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断点调试技巧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在代码中设置断点是调试的核心，可暂停程序运行，检查变量状态，帮助快速定位问题。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日志输出重要性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通过在关键位置添加日志信息，可以有效跟踪程序执行流程，便于发现问题所在及原因。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异常处理机制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合理使用异常处理机制，如try-catch块，能够捕获并记录运行时错误，提高程序的稳定性和可靠性。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中文编程概述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未来展望预测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技术演进方向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中文编程技术演进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从最初的字符编码到现代的脚本语言，中文编程技术经历了从无到有、从简单到复杂的发展过程。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核心技能类别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掌握中文编程需要具备的核心技能包括语法理解、编码实践和调试能力，这些是实现高效开发的基础。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随着人工智能和大数据技术的发展，中文编程将更加注重智能化、自动化，以适应不断变化的技术需求。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应用场景延伸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应用场景延伸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中文编程在金融、医疗等领域得到应用，通过自然语言处理技术，实现自动化报告生成，提升工作效率。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跨领域整合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结合物联网技术，中文编程可实现设备间智能交互，如智能家居系统，提高生活便捷性，展现强大潜力。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教育与培训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在教育领域，中文编程促进教学个性化，利用AI辅助教学，根据学生学习情况调整内容，提高学习效率。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中文编程是指使用中文作为编程语言的输入和输出，旨在降低编程门槛，提高普及率，尤其在非英语母语国家有广泛应用。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掌握基本的中文编程语法、数据结构与算法、面向对象编程等，是进行中文编程的核心技能类别，有助于提升编程效率和代码可读性。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中文编程在教育、医疗、文化等多个领域展现出独特优势，通过自然语言处理技术，实现人机交互更加自然流畅，促进信息无障碍传播。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中文编程起源于20世纪90年代，旨在利用中文字符进行计算机程序设计。通过简化编码过程，提高编程效率，适用于中文用户群体。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中文编程起源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中文编程经历了从初期探索到广泛应用的过程。随着技术发展，中文编程工具不断优化，应用领域也逐步扩大，包括教育、政府和企业等。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发展历程概述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当前，中文编程已成为一种重要的编程方式，尤其在中国拥有广泛用户群。未来，随着技术进步和市场需求增长，中文编程有望在更多领域发挥重要作用。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当前状况与未来展望</a:t>
            </a:r>
            <a:endParaRPr sz="21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适用场景分析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教育领域应用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4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中文编程在教育中的应用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随着编程教育的普及，中文编程成为重要趋势。它帮助学生更好地理解和记忆编程概念。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中文编程课程设计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课程设计注重实用性和趣味性，结合生活实例和互动教学，提高学生的编程兴趣和实践能力。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中文编程与STEM融合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通过中文编程，将科学、技术、工程和数学知识有机结合，培养学生综合素养和创新能力。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企业开发实践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企业开发实践概述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企业开发实践是软件开发过程中，针对具体业务需求进行定制化解决方案的设计与实施。它要求开发人员具备良好的项目管理和问题解决能力。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在企业开发实践中，关键技术的应用包括但不限于云计算、大数据处理和人工智能算法等。这些技术帮助企业提升效率，降低成本，并增强竞争力。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0FFF8"/>
                </a:solidFill>
                <a:latin typeface="微软雅黑" panose="020B0503020204020204" charset="-122"/>
              </a:rPr>
              <a:t>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通过分析不同企业的开发案例，我们可以深入了解企业开发实践的成功要素与面临的挑战。案例分析有助于提炼最佳实践，为未来的项目提供指导。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F8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0FFF8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E9471"/>
                </a:solidFill>
                <a:latin typeface="微软雅黑" panose="020B0503020204020204" charset="-122"/>
              </a:rPr>
              <a:t>核心技术解析</a:t>
            </a:r>
            <a:endParaRPr sz="4800" b="1" i="0">
              <a:solidFill>
                <a:srgbClr val="FE947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4035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2025-10-01T04:34:00Z</dcterms:created>
  <dcterms:modified xsi:type="dcterms:W3CDTF">2025-10-01T04:33:41Z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ACACAADD56A744C49225F57DF58CB6C1_12</vt:lpwstr>
  </property>
  <property fmtid="{D5CDD505-2E9C-101B-9397-08002B2CF9AE}" pid="3" name="KSOProductBuildVer">
    <vt:lpwstr>2052-12.1.0.22529</vt:lpwstr>
  </property>
</Properties>
</file>