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type="screen16x9"/>
  <p:notesSz cx="6858000" cy="91440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gs" Target="tags/tag1.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重塑奔跑希望宠物假肢技术</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让爱宠重获行动自由新生</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仿生学基础应用</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仿生学是研究生物系统的结构、功能和原理，并将其应用于工程和技术领域。通过模仿自然界中的生物机制，开发新型技术和产品，如宠物假肢。</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仿生学定义与应用</a:t>
            </a:r>
            <a:endParaRPr sz="2100" b="1" i="0">
              <a:solidFill>
                <a:srgbClr val="445164"/>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利用仿生学原理设计的宠物假肢能够更好地模拟真实肢体的功能，提高宠物的生活质量。这种技术使假肢更加灵活、耐用，并能有效减少对宠物的伤害。</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仿生技术在宠物假肢中的作用</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随着材料科学和生物技术的发展，未来的仿生宠物假肢将更加智能化和个性化。通过整合传感器和人工智能，实现假肢的自适应控制，进一步提高其使用效果。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未来发展方向</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材料科学支撑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材料选择的重要性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选择合适的材料是宠物假肢成功的关键。需考虑生物相容性、耐久性和轻便性等因素，确保假肢既安全又舒适。</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先进材料的应用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现代宠物假肢采用高分子材料、金属合金等高性能材料制作，这些材料不仅强度高，而且具有良好的适应性和抗腐蚀性。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材料科学的最新进展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随着科技的进步，新型智能材料如形状记忆合金、自修复材料等被引入宠物假肢领域，为提高假肢的功能性提供了更多可能。</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设计要点解析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生物力学适配</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生物力学适配原理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生物力学适配是假肢设计中的关键，通过分析宠物的肢体结构和运动特性，确保假肢在功能和外观上与真肢一致。</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材料选择与应用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选用轻质、高弹性的材料制作假肢，以减轻宠物负担并提高舒适度。同时，材料需具备良好的耐磨性和抗冲击性。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定制化设计过程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根据每只宠物的具体需求和身体状况，进行个性化的假肢设计。包括尺寸调整、形状优化和功能定制，以确保最佳的适配效果。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人机交互优化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交互界面设计</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设计直观的交互界面是提升宠物假肢使用体验的关键。通过考虑宠物行为和习性，优化按钮布局和响应速度，确保操作简便。</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反馈系统改进</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增强反馈系统，通过声音、震动等方式即时传达操作结果，帮助宠物理解并适应新肢体功能，加速学习过程，提高适应性。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用户训练支持</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提供详细的用户训练指南和在线教程，帮助宠物主人快速掌握假肢使用方法及日常维护技巧，确保宠物与假肢的最佳协同效果。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制作工艺流程</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三维扫描建模</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三维扫描技术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利用高精度激光扫描设备，对宠物肢体进行全方位数据采集，为后续建模提供精确的物理参数。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建模精度控制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通过优化算法和软件工具，提高模型细节表现，确保假肢与宠物原有肢体在形态、重量上的匹配度。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个性化设计实现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根据不同宠物的具体需求，结合专业兽医意见，定制符合其生理结构和活动习惯的假肢设计方案。</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定制化生产环节</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定制化生产流程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宠物假肢的定制化生产包括需求分析、设计草图制作、3D打印成型和精细调整，确保每一只假肢都完美适配。</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材料选择与应用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采用生物相容性高的材料如医用硅胶和钛合金，不仅保证了假肢的耐用性，还兼顾了动物佩戴的舒适性和安全性。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功能性测试与优化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完成生产的假肢需经过严格的功能性测试，包括承重、灵活性等，根据测试结果进行必要的结构优化以确保最佳使用效果。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临床测试标准</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动物行为观测</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动物行为观察方法</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通过视频记录、现场观察等方式，详细记录宠物假肢使用前后的行为变化。</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行为分析指标</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基于运动学、心理学等多维度指标，评估宠物的步态、舒适度及心理状态。</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数据收集与处理</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采用科学方法收集数据，运用统计软件进行处理和分析，为研究提供可靠依据。</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01</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宠物假肢概述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02</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适用场景分析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03</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技术原理剖析</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04</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设计要点解析</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05</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制作工艺流程</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06</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临床测试标准</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07</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康复训练体系</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08</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材料创新趋势</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09</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伦理法律考量</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10</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成功案例展示</a:t>
            </a:r>
            <a:endParaRPr sz="1575" b="0" i="0">
              <a:solidFill>
                <a:srgbClr val="000000"/>
              </a:solidFill>
              <a:latin typeface="微软雅黑" panose="020B0503020204020204" charset="-122"/>
            </a:endParaRPr>
          </a:p>
        </p:txBody>
      </p:sp>
      <p:sp>
        <p:nvSpPr>
          <p:cNvPr id="14" name="New shape"/>
          <p:cNvSpPr/>
          <p:nvPr/>
        </p:nvSpPr>
        <p:spPr>
          <a:xfrm>
            <a:off x="1486800" y="4493213"/>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11</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功能验证指标</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通过模拟日常活动测试假肢性能，确保其符合宠物使用需求，提高宠物生活质量。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假肢功能评估</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对假肢穿戴后宠物的舒适度进行评估，包括皮肤接触反应和长期佩戴体验，保障宠物健康。</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舒适度检测</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检验假肢在各种运动状态下的稳定性，确保宠物行走、奔跑时安全无虞，防止意外发生。</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稳定性测试</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康复训练体系</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适应性引导方案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假肢适应性测试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通过模拟宠物日常活动，评估假肢的适应性和舒适度。测试包括行走、跳跃等动作，确保假肢在各种情境下都能提供良好的支持。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用户培训与指导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向宠物主人提供详细的假肢使用培训，包括安装、调整和维护步骤。同时，提供在线支持和常见问题解答，确保用户能正确使用假肢。</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定期检查与维护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建议设定定期检查计划，监控假肢的状态和使用效果。根据检查结果，及时调整或更换部件，以维持假肢的最佳性能。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肌肉记忆培养</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肌肉记忆培养概述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肌肉记忆培养指通过特定训练，使宠物假肢使用者的肌肉形成对假肢操作的习惯性记忆，以提高使用效率和舒适度。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训练策略与方法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采用逐步增加难度的训练方式，结合正反馈机制，帮助宠物适应假肢，同时加强肌肉对假肢动作的记忆。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介绍几个宠物成功适应假肢的案例，展示肌肉记忆培养的实际效果，以及在训练过程中遇到的挑战和解决方案。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材料创新趋势</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轻质合金运用</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轻质合金以其高强度和低密度特性，在航空航天、汽车制造等多个领域广泛应用，为宠物假肢提供了理想的材料选择。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轻质合金材料简介</a:t>
            </a:r>
            <a:endParaRPr sz="2100" b="1" i="0">
              <a:solidFill>
                <a:srgbClr val="445164"/>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使用轻质合金制作的宠物假肢，不仅减轻了重量，提高了舒适度，还增强了耐用性和稳定性，有效提升了宠物的生活品质。</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轻质合金的应用优势</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随着材料科学的进步，轻质合金的性能将进一步提高，其在宠物假肢领域的应用也将更加广泛，为更多需要帮助的动物带来福音。</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轻质合金的未来发展</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智能传感集成</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智能传感集成概念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智能传感集成是将多种传感器技术与数据处理能力结合，以实现对宠物假肢状态的实时监测和调整，提高使用效率和舒适度。</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传感器种类与功能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包括压力传感器、温度传感器、运动传感器等，分别用于监测压力分布、皮肤温度变化及肢体活动情况，确保假肢与宠物身体完美融合。</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数据处理与反馈机制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通过收集的传感器数据进行实时处理并反馈给控制系统，自动优化假肢的功能设置，如调整支撑力度或移动速度，以适应宠物的不同需求。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09</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伦理法律考量</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动物福利保障</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动物福利概念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动物福利是指确保动物在生理、心理和社交方面获得良好状态，避免遭受痛苦和伤害的伦理原则。</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假肢在动物中的应用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宠物假肢技术旨在帮助受伤或残疾的动物恢复行走能力，提高生活质量，体现了对动物福利的重视。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实施假肢的益处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通过为宠物提供假肢，不仅可以缓解其身体痛苦，还能增强其自信心，促进心理健康，实现更好的生活品质。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行业规范制定</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行业规范制定</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针对宠物假肢行业，制定统一的技术标准和操作规程，确保产品质量与安全性。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材料选择与测试</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严格筛选生物相容性材料，并进行全面的安全与效能测试，保障产品对宠物健康无害。</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生产与监管流程</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建立完善的生产和质量控制体系，定期接受相关部门审核，确保每件产品均符合行业标准。</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宠物假肢概述</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10</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成功案例展示</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犬类康复实例</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康复犬的假肢应用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针对行动不便的犬只，通过安装假肢改善其行走能力，提升生活质量。</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成功案例分析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展示多起使用假肢后犬类恢复正常活动的实例，强调康复效果。</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假肢维护与训练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介绍假肢的日常维护方法及必要的康复训练程序，确保长期使用效果。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猫科运动恢复</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运动恢复的重要性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对于受伤的猫科动物，适当的运动恢复不仅有助于身体机能的恢复，还能减少长期健康问题的发生。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假肢的选择与适配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根据猫咪的身体状况和活动需求，选择合适的假肢并确保其正确适配，是保证运动恢复效果的关键步骤。</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渐进式训练计划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制定个性化的渐进式训练计划，逐步增加运动量和强度，以帮助猫咪安全有效地恢复运动能力。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11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未来发展方向</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神经信号对接</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神经信号对接基础</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神经信号对接技术是实现假肢与大脑直接通信的关键，通过解码大脑电信号控制假肢运动。</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关键技术解析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涉及脑机接口、信号处理算法和电极阵列设计，确保精准传递神经信号，提高假肢反应灵敏度。</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应用前景展望</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随着技术进步，神经信号对接在宠物假肢领域展现出广阔应用潜力，提升宠物生活质量。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自学习进化系统</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宠物假肢的自学习进化系统通过持续学习宠物的行为模式和习惯，实现假肢的自适应调节，提升使用舒适度和功能性。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自学习进化系统概述</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该系统采用先进的机器学习算法，如深度学习和强化学习，分析宠物行为数据，优化假肢控制策略，以实现精准匹配和高度个性化。</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核心技术与算法</a:t>
            </a:r>
            <a:endParaRPr sz="2100" b="1" i="0">
              <a:solidFill>
                <a:srgbClr val="445164"/>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自学习进化系统在宠物假肢领域展现出显著成效，有效改善了宠物的生活质量，增强了假肢的适应性和用户满意度，推动了智能假肢技术的发展。</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应用场景与效果展示</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定义与用途</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什么是宠物假肢</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宠物假肢是为受伤或肢体缺失的宠物设计的辅助装置，旨在帮助它们恢复行走、跳跃等活动能力。</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宠物假肢的种类</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根据宠物的不同需求和身体条件，宠物假肢可分为多种类型，如腿部假肢、手臂假肢等。</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宠物假肢的用途</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宠物假肢主要用于帮助受伤或肢体缺失的宠物恢复日常生活能力，提高它们的生活质量。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发展现状概览</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随着科技的进步，宠物假肢技术得到了显著提升。新材料和智能传感器的应用使得假肢更加舒适、耐用，并能够更好地适应宠物的活动需求。</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技术革新推动</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从最初的肢体损伤修复，到如今的功能性假肢开发，宠物假肢的应用范围日益广泛。不仅服务于受伤的宠物，也逐渐成为老年宠物改善生活质量的重要工具。</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应用范围扩大</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随着公众对动物福利意识的提升，宠物假肢的社会认知度不断提高。越来越多的宠物主人开始接受并支持使用假肢来帮助受伤或残疾的宠物恢复行动能力。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社会认知提高</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适用场景分析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先天缺陷补偿</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先天缺陷类型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包括肢体缺失、畸形等，这些缺陷可能影响宠物的正常生活和运动能力。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假肢设计原则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根据宠物的生理结构和活动需求，设计符合其体型和使用习惯的假肢。</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康复训练重要性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通过专业的训练帮助宠物适应假肢，提高其生活质量和自信心。</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后天意外修复</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假肢设计原理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宠物假肢的设计基于动物肢体解剖学，结合现代工程技术，确保与原有肢体的完美融合。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修复材料选择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选用生物相容性高的材料，如钛合金和硅胶，确保假肢安全无害，同时具备良好的耐用性和舒适性。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定制流程概述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从初步评估到最终装配，每一步都需精确测量和个性化调整，确保每只假肢都能贴合宠物的实际需求。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技术原理剖析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4055</Words>
  <Application>WPS 演示</Application>
  <PresentationFormat>全屏显示(4:3)</PresentationFormat>
  <Paragraphs>412</Paragraphs>
  <Slides>36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2025-09-30T15:12:00Z</dcterms:created>
  <dcterms:modified xsi:type="dcterms:W3CDTF">2025-09-30T15:11:31Z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C612F9E96D10494DA197950D50EF3763_12</vt:lpwstr>
  </property>
  <property fmtid="{D5CDD505-2E9C-101B-9397-08002B2CF9AE}" pid="3" name="KSOProductBuildVer">
    <vt:lpwstr>2052-12.1.0.22529</vt:lpwstr>
  </property>
</Properties>
</file>