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智驭未来科技浪潮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人工智能赋能新时代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自然语言处理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自然语言处理是人工智能领域的一个重要分支，旨在让机器理解和生成人类语言。通过深度学习、语音识别等技术，实现人机交互的自然化。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自然语言处理概述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自然语言处理涉及多项关键技术，如词法分析、句法分析和语义理解等。广泛应用于搜索引擎、智能客服和翻译系统，提升信息获取效率和用户体验。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关键技术与应用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随着技术的不断进步，自然语言处理将进一步向多语言、多模态方向发展。结合大数据和云计算，推动智能助手、情感分析等领域的突破性进展。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行业应用场景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医疗健康革新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智能诊断系统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利用深度学习算法，人工智能能够快速分析医学影像，辅助医生进行疾病诊断，提高诊断准确性和效率。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个性化治疗方案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通过分析患者的基因数据、病史等信息，人工智能可定制个性化的治疗方案，优化治疗效果，减少副作用。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远程医疗服务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借助人工智能技术，实现远程医疗咨询与监控，为偏远地区或行动不便的患者提供及时有效的医疗支持。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智能制造转型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智能制造转型概述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智能制造是工业4.0的核心，通过融合信息技术和制造业，实现生产流程的自动化、智能化。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人工智能、大数据、云计算等技术在智能制造中发挥重要作用，提升生产效率和产品质量。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1738" cy="3267239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随着技术的不断进步，智能制造将进一步向个性化定制、绿色制造等方向发展。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智慧交通系统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智慧交通概念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智慧交通系统利用人工智能技术，实现交通信号控制、车辆监控和路线优化等功能，有效提高交通效率并减少拥堵情况。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AI在交通管理中应用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通过分析大数据，AI可预测交通流量变化，自动调整交通信号灯和路线规划，从而优化城市交通流，降低事故率。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智能驾驶发展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自动驾驶汽车集成了计算机视觉、传感器融合等AI技术，能够自主导航和避障，未来将极大改变人们的出行方式和城市交通结构。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社会影响剖析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就业结构变迁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人工智能就业趋势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随着AI技术的快速发展，相关职位需求激增。从数据分析师到机器学习工程师，AI领域的职业路径多样化，为求职者提供了广阔的发展空间。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技能要求与培训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当前，编程能力、数据分析和机器学习知识成为AI领域的核心技能。针对这些需求，众多企业和教育机构提供专项培训课程，助力职场人士快速适应行业变革。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未来就业挑战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AI技术的不断进步对劳动力市场带来深远影响。一方面，它创造了新的就业机会；另一方面，也对从业者提出了更高的技能要求，促使人们持续学习以适应未来职场的竞争。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伦理道德挑战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人工智能伦理挑战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随着人工智能技术的快速发展，其在决策过程中的潜在偏见、隐私侵犯等问题日益显现，引发社会对其伦理道德的广泛关注和深刻反思。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数据隐私保护难题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在人工智能应用中，大量个人数据的收集与处理成为常态，如何确保这些数据的安全、防止滥用，是当前面临的一大伦理挑战，亟待有效解决方案。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算法公平性问题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人工智能系统的决策过程往往基于复杂算法，但这些算法可能存在歧视性，影响不同群体的权益，实现算法的公平性和透明性是解决这一问题的关键。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法律监管框架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法律监管框架概述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人工智能的法律监管框架旨在规范AI技术的开发和应用，确保其在遵守法律法规的前提下促进社会进步。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数据隐私与安全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在人工智能应用中，数据隐私和安全问题至关重要。相关法律法规要求对个人数据进行严格保护，防止数据泄露和滥用。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伦理道德考量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AI技术发展需考虑伦理道德问题，如算法偏见、自动化决策的透明度等。法律监管框架应促进公平、公正的技术发展环境。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关键技术解析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行业应用场景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社会影响剖析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通用智能探索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通用智能指机器具备像人类一样理解和解决问题的能力，涵盖学习、推理、规划等多维度认知功能。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通用智能定义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通过深度学习、迁移学习和增强学习等方法，实现机器在多样化任务中表现出类人智能，推动AI领域发展。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技术路径探索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通用智能在医疗、教育、金融等领域具有广泛应用潜力，有望大幅提升工作效率和生活质量，带来重大社会变革。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应用前景展望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人机协同模式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人机协作模式概述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人机协作模式是人工智能与人类共同工作的一种方式，通过智能系统辅助或扩展人类的工作能力，提高整体效率和创新能力。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该模式广泛应用于医疗诊断、智能制造、金融服务等领域，通过机器的数据分析能力和人类的决策判断力相结合，实现更精准高效的服务。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随着技术的进步，人机协作将更加深入和广泛，不仅在传统行业发挥更大作用，还将在新兴领域如虚拟现实、远程操作等展现更多可能性。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可持续发展路径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绿色能源利用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人工智能通过优化能源消耗和提高能效，助力实现可持续发展。例如，智能电网和可再生能源管理系统的应用，显著减少碳排放。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环境监测与保护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人工智能在环境监测方面发挥重要作用，通过数据分析预测污染趋势，及时采取措施保护生态环境。同时，AI技术帮助识别并修复生态破坏问题。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资源管理优化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人工智能技术在资源管理中的应用，包括水资源、土地资源和矿产资源的高效利用。通过精准定位和实时监控，提升资源利用率，促进可持续发展。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人工智能概述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定义与范畴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人工智能定义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人工智能指计算机系统模拟人类智能，通过学习、推理和自我修正处理任务。它包括机器学习、自然语言处理等技术。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应用领域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人工智能在医疗、金融、制造等多个领域得到应用，如智能诊断、算法交易、自动化生产等，极大提升了行业效率和创新能力。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随着计算能力的提升和大数据技术的发展，人工智能正朝着更深层次的学习和自适应方向发展，未来将在更多未知领域展现潜力。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发展历程脉络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人工智能的概念首次提出于20世纪50年代，目标是创建能够模拟人类智能的机器。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人工智能起源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包括符号推理、神经网络等技术，推动了AI的进步，使其在多个领域得到应用。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关键技术发展阶段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当前人工智能技术已广泛应用于医疗、金融、教育等行业，极大地改变了人们的生活和工作方式。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AI的现代应用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核心技术基石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机器学习基础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机器学习是人工智能的核心技术之一，通过算法和统计模型从数据中学习规律，实现预测和决策。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自然语言处理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自然语言处理让机器理解、生成人类语言，广泛应用于语音助手、翻译系统等场景，提升人机交互体验。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计算机视觉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计算机视觉赋予机器“看”的能力，通过图像识别、目标检测技术应用于安防监控、医疗诊断等领域。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关键技术解析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机器学习原理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40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机器学习基础概念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机器学习是人工智能的一个分支，通过数据和算法训练模型，使机器能够自动学习和改进。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25" cy="3267240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监督学习与非监督学习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监督学习使用标记数据进行训练，适用于分类、回归等任务；非监督学习则处理未标记数据，用于聚类、降维等分析。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97" y="1627201"/>
            <a:ext cx="3040517" cy="3267240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强化学习概述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强化学习是一种让机器通过试错与环境交互的学习方式，目标是最大化累积奖励，广泛应用于游戏、自动驾驶等领域。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深度学习架构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深度学习基本概念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深度学习是机器学习的一个分支，通过模拟人脑神经网络结构，实现对复杂数据的高效处理和分析。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主流架构解析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常见的深度学习架构包括卷积神经网络、循环神经网络等，它们在图像识别、自然语言处理等领域发挥着重要作用。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深度学习技术已应用于医疗诊断、自动驾驶等多个领域，展现出强大的应用潜力和广泛的发展前景。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2945</Words>
  <Application>WPS 演示</Application>
  <PresentationFormat>全屏显示(4:3)</PresentationFormat>
  <Paragraphs>257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2025-09-30T09:40:00Z</dcterms:created>
  <dcterms:modified xsi:type="dcterms:W3CDTF">2025-09-30T09:42:14Z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1CB1F300DD9D4F17AA3310196E14C06D_12</vt:lpwstr>
  </property>
  <property fmtid="{D5CDD505-2E9C-101B-9397-08002B2CF9AE}" pid="3" name="KSOProductBuildVer">
    <vt:lpwstr>2052-12.1.0.22529</vt:lpwstr>
  </property>
</Properties>
</file>