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人脸比对技术解析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精准识别与应用实践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2025/10/01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预处理归一化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图像预处理是人脸比对的第一步，包括去噪、增强和裁剪等操作，目的是提高图像质量，为后续特征提取打下基础。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图像预处理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归一化处理旨在消除光照、角度等因素对人脸图像的影响，通过标准化像素值和调整尺寸，确保比对过程的公平性和准确性。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归一化处理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将彩色图像转换为灰度图，再进行二值化处理，以减少计算量并突出面部轮廓，有助于提升识别效率和准确性。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灰度化与二值化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相似度计算逻辑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特征提取方法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特征提取是人脸比对的首要步骤，通过算法从人脸图像中提取关键信息，如眼睛、鼻子和嘴巴的位置等，为后续的比对提供基础。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相似度计算算法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根据提取的特征，采用特定的算法计算两张人脸之间的相似度，常用的算法包括欧氏距离法、余弦相似度法等，以确定两张人脸是否相同或相似。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结果判定标准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根据相似度计算的结果，设定一个阈值来判定两张人脸是否为同一人。超过阈值则认为是同一个人，未超过则不是，从而完成人脸比对任务。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性能评估指标体系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准确率标准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人脸比对准确率标准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人脸比对的准确率是衡量系统性能的关键指标，通常通过错误拒绝率和错误接受率来评估。高准确率意味着系统能准确识别目标人物，减少误判。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32" cy="362744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影响准确率的因素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人脸比对的准确率受多种因素影响，包括图像质量、光照条件、角度变化等。优化算法和增强数据多样性有助于提高整体准确率。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75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提升准确率的方法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为提升人脸比对的准确率，可采用深度学习技术进行特征提取，同时增加训练数据的多样性和覆盖范围，以及引入更先进的算法模型进行优化。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响应速度测试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735403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响应速度测试概述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响应速度测试是评估人脸比对系统处理请求效率的关键指标，直接影响用户体验和系统性能。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测试方法与步骤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通过模拟多种场景进行压力测试，记录从提交人脸到返回结果的耗时，以评估系统在不同负载下的表现。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影响因素分析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分析系统架构、算法优化、硬件配置等因素如何影响响应速度，为提升性能提供方向。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2106203"/>
            <a:ext cx="39600" cy="284197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9159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7354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典型行业应用案例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安防监控领域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人脸识别技术应用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在安防监控领域，人脸识别技术通过分析人脸特征进行身份识别，有效提高安全监控效率和准确性。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实时视频监控优化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利用先进的人脸识别算法，实现对公共场所的实时视频监控，快速定位可疑人员，提升安全管理能力。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异常行为检测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结合人脸比对技术与行为分析，系统能够识别并预警异常行为，为公共安全提供更全面的保障。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金融身份核验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金融身份核验概述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通过人脸比对技术，在金融服务领域进行身份验证，确保交易安全，防止身份盗用。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核验流程与技术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利用高清摄像头捕捉人脸图像，通过算法分析特征点，实现高效精准的身份匹配。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应用场景与案例分析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广泛应用于银行开户、ATM取款、在线支付等多个场景，有效提升金融服务的安全性和便捷性。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现存挑战与对策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光照干扰问题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光照变化对识别的影响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光照强度和方向的变化会显著影响人脸识别系统的准确性，导致误识率增加。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阴影与反光问题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人脸图像中的阴影和反光会造成特征信息的丢失或变形，进一步干扰比对效果。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光照均衡策略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采用先进的图像预处理技术，如光照归一化和自适应直方图均衡化，可以有效缓解光照干扰问题。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人脸比对技术概述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核心技术组件解析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关键实现流程拆解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性能评估指标体系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典型行业应用案例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现存挑战与对策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伦理安全考量维度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前沿发展趋势展望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遮挡处理方案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通过图像处理技术，识别面部遮挡的类型和位置，如眼镜、口罩等，为后续比对提供重要信息。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遮挡类型识别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采用插值或合成算法，将遮挡区域替换为周围未遮挡区域的像素，以减少遮挡对人脸比对的影响。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遮挡区域替换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分析遮挡对人脸比对结果的影响程度，为选择适当处理方法提供依据，确保比对准确性。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遮挡影响评估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伦理安全考量维度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隐私保护机制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隐私保护机制概述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隐私保护是人脸比对技术中的关键要素，通过加密算法和访问控制等手段，确保用户数据的安全性与私密性。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数据加密技术应用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采用先进的加密技术对人脸数据进行保护，防止未经授权的访问和数据泄露，保障个人隐私不被侵犯。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访问控制机制设计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通过严格的访问控制策略，限制数据访问权限，仅允许授权人员在必要时接触敏感信息，有效提升系统安全性。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数据合规管理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数据合规性定义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数据合规性指在数据处理活动中遵守相关法律法规的要求，确保个人隐私和数据安全不受侵犯。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31739" cy="3267239"/>
          </a:xfrm>
          <a:prstGeom prst="roundRect">
            <a:avLst>
              <a:gd name="adj" fmla="val 10032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合规管理重要性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合规管理对于保护用户隐私、维护企业信誉及避免法律风险至关重要。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85041" y="1627202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实施策略与方法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包括建立健全的数据管理制度、加强员工培训、采用先进的技术手段等措施，以确保数据合规性的实现。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前沿发展趋势展望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多模态融合方向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754200"/>
            <a:ext cx="2744215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多模态融合技术通过整合来自不同传感器的数据源，如图像、音频和文本信息，实现更精准的人脸比对。该技术提升了识别系统在复杂环境下的鲁棒性和准确性。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8800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4430015" y="1754200"/>
            <a:ext cx="2744215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核心技术包括卷积神经网络(CNN)用于图像分析，以及深度学习模型处理多种数据类型。应用场景广泛，从公共安全到个人设备的身份验证，有效提升用户体验和安全性。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30015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7301229" y="1754200"/>
            <a:ext cx="2744216" cy="2614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随着计算能力的增强和算法优化，多模态融合将在智能监控、自动驾驶等领域展现更大潜力。同时，隐私保护和数据安全成为研究新焦点，推动行业标准制定和技术伦理发展。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301230" y="1627200"/>
            <a:ext cx="2462400" cy="0"/>
          </a:xfrm>
          <a:prstGeom prst="roundRect">
            <a:avLst>
              <a:gd name="adj" fmla="val 50000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边缘计算优化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边缘计算在人脸比对中的作用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边缘计算通过将数据处理任务从中心服务器转移到网络的边缘，实现实时、高效的人脸识别和比对，提升系统响应速度，降低延迟。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优化算法与模型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采用轻量级深度学习模型和高效优化算法，减少边缘设备的计算负担，同时保证识别精度，适用于资源受限的环境。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安全性与隐私保护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边缘计算环境下的人脸比对需加强数据加密和访问控制，确保个人信息安全，遵守相关法律法规，维护用户隐私权益。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人脸比对技术概述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人脸比对技术概述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人脸比对技术通过分析面部特征，实现个体身份的自动识别和验证，广泛应用于安全监控、移动支付等领域。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核心原理解析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该技术基于深度学习算法，利用卷积神经网络（CNN）提取人脸图像的特征向量，通过计算相似度进行比对。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应用前景展望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随着技术的发展，人脸比对将更加精准、快速，并有望在更多场景如智能家居、医疗健康中得到广泛应用。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应用场景分类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在机场、火车站等公共场所，人脸识别技术用于快速识别和追踪可疑人员，有效提高公共安全水平。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公共安全监控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银行和金融机构利用人脸比对技术进行身份验证，确保客户身份的准确性，防止欺诈行为的发生。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金融交易验证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通过人脸识别技术，智能家居系统能够识别不同家庭成员，根据个人偏好自动调整家居环境设置。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智能家居控制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核心技术组件解析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图像采集模块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图像采集模块概述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图像采集模块是人脸比对系统的基础，负责获取高质量的人脸图像数据，为后续的比对分析提供准确的输入。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图像采集技术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采用高分辨率摄像头和先进的图像处理算法，确保在不同光照和角度条件下都能捕捉到清晰、完整的人脸图像。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图像预处理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对采集到的人脸图像进行必要的预处理，如去噪、增强对比度等，以提高图像质量并减少环境因素对识别准确性的影响。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特征提取算法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特征提取概述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特征提取是人脸比对中的关键步骤，通过算法从图像中提取关键信息，如纹理、形状等，作为后续比对的基础。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常用特征提取方法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包括局部二值模式、直方图均衡化和Gabor滤波器等技术，每种方法都有其独特的优势和适用场景。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0"/>
            <a:ext cx="3040513" cy="3267240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特征提取的挑战与优化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面对光照变化、姿态角度等问题，需不断优化算法以提高鲁棒性和准确性，确保比对结果的可靠性。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关键实现流程拆解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3028</Words>
  <Application>WPS 演示</Application>
  <PresentationFormat>全屏显示(4:3)</PresentationFormat>
  <Paragraphs>295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2025-09-30T16:00:00Z</dcterms:created>
  <dcterms:modified xsi:type="dcterms:W3CDTF">2025-09-30T16:00:19Z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C9CD5E23A13847B68E1A628B62D336BC_12</vt:lpwstr>
  </property>
  <property fmtid="{D5CDD505-2E9C-101B-9397-08002B2CF9AE}" pid="3" name="KSOProductBuildVer">
    <vt:lpwstr>2052-12.1.0.22529</vt:lpwstr>
  </property>
</Properties>
</file>