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人脸融合技术解析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CD9B63"/>
                </a:solidFill>
                <a:latin typeface="微软雅黑" panose="020B0503020204020204" charset="-122"/>
              </a:rPr>
              <a:t>创新应用与实现路径</a:t>
            </a:r>
            <a:endParaRPr sz="30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基于深度学习模型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基于卷积神经网络（CNN）和生成对抗网络（GAN），通过大量数据训练，实现高保真度的图像融合效果。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深度学习模型基础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包括人脸检测、特征提取、融合处理和最终输出四个步骤，确保融合后的自然度和真实感。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人脸融合技术流程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主要技术包括面部关键点定位、颜色和纹理的匹配，面临的挑战包括光照变化、姿态差异等。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关键技术与挑战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传统计算机视觉法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特征提取技术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传统计算机视觉法通过边缘检测、纹理分析等方法，从人脸图像中提取关键特征，为后续的融合处理提供基础。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相似度匹配算法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利用欧氏距离、余弦相似度等算法，衡量两张人脸特征向量间的相似度，确定融合时的最佳匹配点。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图像融合策略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根据相似度匹配结果，采用加权平均、像素替换等策略，实现两张人脸图像的有效融合，生成新的人脸图像。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关键实现步骤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数据对齐校准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数据对齐校准概念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数据对齐校准是人脸融合技术中的关键步骤，通过调整图像坐标系，确保两幅或多幅人脸图像的几何一致性。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校准方法与技术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常用的校准方法包括特征点匹配、面部关键点检测等技术，旨在精确定位面部特征，提高融合效果的真实性和自然度。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9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对齐算法的选择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根据应用场景和需求的不同，选择合适的对齐算法至关重要。常用的算法有ICP（迭代最近点）和DLT（双线性变换）等。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纹理合成优化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纹理合成技术概述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纹理合成是一种在计算机图形学中模拟自然纹理的技术，通过算法生成逼真的图像纹理，广泛应用于游戏、电影及虚拟现实等领域。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纹理融合方法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纹理融合方法主要包括基于样本的方法和基于模型的方法两大类。前者通过选取相似区域进行拼接，后者则构建数学模型以实现无缝过渡。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优化策略与挑战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纹理合成优化主要涉及提高合成速度和质量，面临的挑战包括减少合成伪影、提升边缘平滑度等。采用深度学习技术是当前研究热点。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效果评估指标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相似度度量标准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特征点匹配度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通过比较人脸图像中的特征点位置，计算其相似度。特征点越多且位置越接近，说明两幅图像的相似性越高。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颜色相似度分析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对人脸图像的颜色分布进行分析，计算色彩差异。色彩越接近，表示两张脸的融合效果越好，相似度也更高。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纹理相似度评估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利用图像处理技术提取人脸纹理信息，进行相似度对比。纹理越一致，说明两张脸在视觉上的融合度越高。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自然度评价体系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自然度评价标准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自然度评价体系旨在衡量人脸融合技术生成图像的真实性，主要依据视觉相似度、表情一致性和背景融合度等指标进行综合评定。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视觉相似度评估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通过计算输入与输出图像间的像素差异，以及利用深度学习模型对特征点的匹配程度进行量化分析，确保人脸融合后图像的视觉真实感。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表情一致性检验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结合面部表情识别技术，评价人脸融合后的图像能否准确反映原图中的表情状态，确保融合过程中面部肌肉变化的准确性。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典型应用案例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影视特效制作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影视特效概述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影视特效是利用计算机生成图像和视觉效果，增强电影、电视剧等视觉艺术的表现形式和观感体验。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人脸融合技术应用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在电影制作中，人脸融合技术被用于创建虚构角色或实现演员之间的外观变化，提高作品的艺术性和观赏性。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技术实现与挑战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通过高级算法和软件工具，将不同人物的面部特征融合在一起，实现逼真的效果。面临数据准确性和计算效率的双重挑战。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人脸融合技术概述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核心技术解析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融合算法分类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关键实现步骤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效果评估指标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典型应用案例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技术挑战分析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前沿发展方向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伦理安全考量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9360857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CD9B63"/>
                </a:solidFill>
                <a:latin typeface="微软雅黑" panose="020B0503020204020204" charset="-122"/>
              </a:rPr>
              <a:t>10</a:t>
            </a:r>
            <a:endParaRPr sz="1575" b="1">
              <a:solidFill>
                <a:srgbClr val="CD9B63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工具平台推荐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社交娱乐互动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在社交媒体和游戏中，人脸融合技术允许用户创造个性化的虚拟形象，增加互动乐趣。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社交娱乐融合应用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通过人脸融合技术，视频通话不再单调，可以实时合成多种表情或角色，提升交流趣味。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视频通话的创新体验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在AR游戏中，人脸融合技术让玩家的面部特征与虚拟角色结合，提供更真实、沉浸式的游戏体验。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增强现实游戏的沉浸感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技术挑战分析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光照差异处理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光照差异识别技术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通过深度学习算法，自动检测并校正人脸图像中的光照差异，确保融合效果的自然和协调。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光照均衡策略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采用先进的光照均衡策略，调整图像亮度与对比度，减少因光照不同导致的融合失真问题。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实时光照适应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实现对动态光照变化的实时适应，优化人脸融合过程中的光照处理，提升视觉效果。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表情一致性保持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表情一致性概念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指人脸融合技术中，不同源图像的表情需保持统一，以实现自然和谐的视觉效果。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1"/>
            <a:ext cx="3040501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表情分析方法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通过机器学习算法，如卷积神经网络，对源图像进行特征提取和表情识别，确保融合后表情的一致性。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040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表情调整策略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在人脸融合过程中，采用动态权重调整等技术，根据源图像表情差异，智能优化融合结果，提升表情一致性。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前沿发展方向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实时动态融合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利用先进的算法和图像处理技术，实现人脸的实时动态融合，提升视觉效果与交互体验。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实时动态融合技术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包括特征提取、图像配准和融合算法等，确保人脸融合的准确性和自然性。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关键技术解析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应用于娱乐、广告、安全等领域，通过创新的视觉体验吸引用户关注，提高参与度。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应用场景拓展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多模态数据整合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多模态数据融合技术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通过整合图像、声音、文本等不同类型的数据，实现跨模态的信息交互和理解，为人脸融合提供丰富的信息来源。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深度学习在多模态中的应用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利用深度学习模型处理多模态数据，提取有效特征，提高人脸融合的准确性和自然度，推动技术的发展和应用。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跨模态一致性约束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通过引入跨模态一致性约束，确保融合后的人脸在不同模态下保持一致性和连贯性，提升最终效果的逼真度。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伦理安全考量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隐私保护机制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隐私保护技术概述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介绍当前人脸融合中采用的多种隐私保护技术，如数据加密、匿名处理等，以减少个人隐私泄露的风险。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数据匿名化方法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详细阐述在人脸融合应用中实施数据匿名化的具体步骤和技术手段，确保用户身份信息不被识别和追踪。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法律法规与伦理考量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分析涉及人脸融合技术的相关法律法规及伦理问题，探讨如何在保障技术创新的同时，加强隐私保护措施。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版权合规管理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版权合规的重要性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在人脸融合技术应用中，遵守版权法规至关重要，确保使用图像和数据不侵犯他人权益。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数据来源审查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对用于人脸融合的数据进行严格审查，确保所有素材均来自合法渠道，避免版权纠纷。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用户隐私保护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强化用户隐私保护措施，确保在收集和使用人脸数据时，遵循相关法律法规，尊重用户权益。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人脸融合技术概述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工具平台推荐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开源框架选型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开源框架概述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开源框架是允许任何人自由使用、修改和分发的计算机软件，在人脸融合项目中常用于加速开发和促进创新。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常用开源人脸融合框架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如FaceFusion、DeepFaceLab等，这些工具提供从基础到高级的人脸融合功能，支持自定义模型和算法，满足不同项目需求。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选型考虑因素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选择开源框架时需考虑兼容性、社区支持、功能全面性及更新频率等因素，以确保项目的顺利进行和技术的持续发展。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商用软件对比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484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商用人脸融合软件概览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介绍市场上主流的人脸融合软件，包括其功能、性能及适用场景，帮助用户了解各软件的特点。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核心技术对比分析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深入剖析不同软件采用的核心技术，如深度学习算法、图像处理技术等，评估其在人脸融合效果上的表现。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用户体验与反馈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汇总用户对各商用软件的使用体验和反馈，从易用性、稳定性、兼容性等方面进行综合评价。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定义与原理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定义与原理简介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人脸融合技术通过算法将两张或多张人脸图像进行合成，生成具有新特征的面部图像。主要基于计算机视觉和机器学习原理。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核心算法概述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人脸融合使用深度学习模型，如卷积神经网络（CNN），提取人脸特征并进行匹配、融合。关键技术包括特征点检测与对齐、图像拼接等。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应用领域分析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人脸融合技术广泛应用于影视特效、虚拟形象制作及身份验证等领域。通过提升视觉效果与安全性，推动相关行业的技术创新与发展。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EC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应用场景介绍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人脸融合技术在影视制作中用于创造虚拟角色或特效，通过将演员的面部特征与数字模型结合，实现逼真的视觉效果。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娱乐领域应用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利用人脸融合技术提升监控系统的识别能力，通过分析多张人脸图像生成新面孔，提高识别准确性和处理速度。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安全监控优化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在社交平台上，用户可通过人脸融合技术制作个性化的表情包或虚拟形象，增强交流趣味性和互动性。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E0E13"/>
          </a:solidFill>
          <a:ln w="6350">
            <a:solidFill>
              <a:srgbClr val="EC9F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社交媒体互动</a:t>
            </a:r>
            <a:endParaRPr sz="21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核心技术解析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图像预处理方法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图像去噪技术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通过算法减少图像中的随机噪声，提高人脸融合的清晰度和质量。常见的方法包括均值滤波、中值滤波等。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图像增强处理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对图像进行色彩、对比度调整，以提升人脸特征的可识别性。这包括直方图均衡化、锐化等技术手段。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人脸检测与定位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利用深度学习模型精确检测和定位人脸区域，为后续的人脸融合提供准确的基础数据支持。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特征提取算法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特征提取算法概述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特征提取算法是人脸融合技术中的关键步骤，主要目标是从原始图像中提取出有用的信息，为后续的融合处理提供基础。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常用特征提取方法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常见的特征提取方法包括边缘检测、纹理分析等，这些方法能够有效地捕捉到人脸图像中的重要特征，为人脸融合提供必要的数据支持。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8" y="1627200"/>
            <a:ext cx="3040540" cy="3627421"/>
          </a:xfrm>
          <a:prstGeom prst="roundRect">
            <a:avLst>
              <a:gd name="adj" fmla="val 10000"/>
            </a:avLst>
          </a:prstGeom>
          <a:solidFill>
            <a:srgbClr val="0E0E1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CD9B63"/>
                </a:solidFill>
                <a:latin typeface="微软雅黑" panose="020B0503020204020204" charset="-122"/>
              </a:rPr>
              <a:t>特征提取在人脸融合中的应用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特征提取在人脸融合中起到至关重要的作用，它不仅决定了融合效果的质量，还影响到最终结果的自然度和真实感。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E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EC9F48"/>
                </a:solidFill>
                <a:latin typeface="微软雅黑" panose="020B0503020204020204" charset="-122"/>
              </a:rPr>
              <a:t>融合算法分类</a:t>
            </a:r>
            <a:endParaRPr sz="4800" b="1" i="0">
              <a:solidFill>
                <a:srgbClr val="EC9F4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3720</Words>
  <Application>WPS 演示</Application>
  <PresentationFormat>全屏显示(4:3)</PresentationFormat>
  <Paragraphs>374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2025-09-30T13:39:00Z</dcterms:created>
  <dcterms:modified xsi:type="dcterms:W3CDTF">2025-09-30T13:38:49Z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505CD1728A9A462F92EC3B1AB77ACC5C_12</vt:lpwstr>
  </property>
  <property fmtid="{D5CDD505-2E9C-101B-9397-08002B2CF9AE}" pid="3" name="KSOProductBuildVer">
    <vt:lpwstr>2052-12.1.0.22529</vt:lpwstr>
  </property>
</Properties>
</file>