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人脸试妆新体验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虚拟上妆实时预览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线下零售体验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顾客可在店内试用各种化妆品，感受实际效果，获得更直观的购物体验。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实体店试妆体验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店铺提供专业化妆师现场指导，根据顾客需求推荐合适的妆容和产品。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专业化妆师服务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使用高科技试妆镜，顾客可实时预览不同妆容效果，提升购物乐趣。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互动式试妆镜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关键技术实现路径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AR增强现实融合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技术融合创新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AR增强现实与人脸试妆技术的融合，通过实时捕捉面部特征与虚拟妆容的叠加显示，为用户提供前所未有的互动体验。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用户体验优化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利用AR技术实现的实时试妆功能，让用户无需实际涂抹化妆品即可看到效果，大大提升了购物决策的效率和满意度。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市场前景广阔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随着消费者对个性化和便捷性需求的增加，AR人脸试妆技术在化妆品零售、广告营销等领域展现出巨大的应用潜力和商业价值。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AI肤色适配模型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肤色适配模型概述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AI肤色适配模型通过深度学习技术，分析用户面部特征，提供个性化的美妆建议。它能够实时调整妆容参数，确保试妆效果自然贴合。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该模型融合了卷积神经网络与迁移学习算法，有效提取并匹配不同肤色与妆容之间的关联性。通过大量数据训练，提高适配精度和效率。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AI肤色适配模型在美妆行业具有广阔应用前景，不仅能提升用户体验，还能促进个性化产品的开发。未来，它将推动整个行业的数字化转型。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实时动态追踪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实时动态追踪原理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利用摄像头捕捉人脸图像，通过算法分析面部特征点，实现对用户脸部的精确定位与实时跟踪。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技术优势展示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实时动态追踪技术能够确保试妆效果与用户真实表情同步，大幅提升用户体验和满意度。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不仅限于美妆领域，该技术还可应用于广告、影视后期制作等，为创意产业提供无限可能。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用户体验优化策略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操作界面简化设计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界面布局优化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通过重新设计操作界面，减少冗余元素，使用户能更直观快速地选择和调整试妆效果。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功能模块化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将核心功能如肤色、唇色等分类为独立模块，方便用户根据需求灵活切换，提高使用效率。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交互流程简化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通过精简操作步骤，例如一键试妆、预览对比等，减少用户操作负担，提升用户体验满意度。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效果预览多角度切换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多角度切换效果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展示不同角度下的人脸试妆效果，帮助用户更全面地了解妆容在不同光线和视角下的表现。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实时预览功能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提供实时预览功能，用户可以即时看到妆容在面部的效果，无需等待图片生成，提高试妆效率。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自定义预览设置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允许用户根据个人需求自定义预览设置，包括调整预览角度、放大缩小等，以获得最满意的试妆体验。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个性化推荐系统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个性化推荐系统简介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个性化推荐系统通过分析用户行为和偏好，提供定制化的产品和服务推荐，提升用户体验和满意度。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实现技术与方法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主要采用机器学习算法，如协同过滤、内容推荐等，结合大数据处理技术，实现精准高效的个性化推荐。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应用案例与效果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广泛应用于电商、社交媒体等领域，有效提高转化率和用户粘性，增强企业竞争力和市场影响力。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行业应用价值分析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人脸试妆技术原理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核心应用场景解析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关键技术实现路径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用户体验优化策略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行业应用价值分析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典型产品案例研究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降低试错成本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通过人脸试妆技术，用户可以在家中尝试不同妆容，避免了传统试妆的高昂费用和时间成本。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试妆成本分析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使用人脸试妆服务可以显著减少购买化妆品时的浪费，因为消费者能够更准确地选择适合自己的产品。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降低经济负担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利用虚拟试妆，用户可以快速浏览多种妆容效果，节省了去实体店反复试验的时间，提高了决策效率。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时间效率提升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提升转化率数据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个性化推荐系统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通过分析用户行为和偏好，实现精准的面部化妆品推荐，提高用户体验与购买欲望。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实时试妆功能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利用AR技术允许用户即时在脸上尝试不同妆容，增加互动性和购买转化率。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根据用户反馈与试妆效果数据，持续优化算法和推荐策略，提升整体转化率。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创新营销模式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增强现实试妆技术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利用AR技术，用户可在虚拟环境中实时预览不同妆容效果，提升购物体验与决策效率。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社交媒体营销策略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通过社交平台分享用户试妆视频或图片，结合KOL推广，增加品牌曝光度和用户参与感。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个性化推荐系统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根据用户偏好分析，提供定制化的妆容建议，提高用户满意度及复购率。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典型产品案例研究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头部品牌实践方案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头部品牌实践方案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头部品牌通过人脸试妆技术，实现产品与消费者之间的精准匹配，提升用户体验和满意度。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技术应用策略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利用先进的图像识别和渲染技术，实现虚拟试妆效果，为消费者提供直观、真实的产品试用体验。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市场推广与合作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头部品牌与美妆平台合作，通过线上线下活动推广人脸试妆技术，扩大品牌影响力，吸引更多潜在消费者。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用户行为数据分析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通过分析用户在试妆过程中的操作记录，如浏览时间、试妆次数等，获取用户偏好和行为模式。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用户行为数据收集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运用统计学方法和机器学习算法对收集的用户行为数据进行分析，识别用户群体特征和行为趋势。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数据分析方法应用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根据分析结果调整产品功能和界面设计，提高用户体验满意度，实现个性化推荐和服务的优化。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数据驱动优化策略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市场反馈迭代机制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市场反馈收集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通过线上问卷、用户访谈等方式，系统地收集用户对人脸试妆功能的使用体验和改进建议，确保产品迭代符合用户需求。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数据分析与处理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利用大数据分析技术，对收集到的市场反馈进行深入分析，识别出用户满意度的关键因素及存在的问题，为后续优化提供数据支持。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迭代计划制定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根据分析结果，制定详细的产品迭代计划，包括功能优化、界面改进等，确保每一次更新都能显著提升用户体验，满足市场需求。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元宇宙场景延伸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元宇宙与试妆结合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在元宇宙中，用户可以通过虚拟试妆技术，实时预览化妆品效果，体验更加沉浸的购物过程。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增强现实试妆体验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通过AR技术，用户可以在现实世界中看到虚拟化妆品的效果，实现更直观、便捷的试妆体验。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个性化推荐系统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利用大数据分析，系统能够根据用户的喜好和肤质，提供个性化的化妆品推荐，提升用户体验。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跨设备协同应用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跨设备协同应用概述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探讨人脸试妆技术如何实现在多种设备间的无缝协作，包括手机、平板及PC等，为用户提供连贯一致的使用体验。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数据同步与共享机制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分析人脸试妆应用中不同设备间数据实时同步的技术手段，确保用户在不同平台上的试妆效果和进度保持一致。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用户体验优化策略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讨论通过跨设备协同提升用户体验的方法，如自动识别用户偏好、跨平台内容同步以及个性化推荐等，增强用户满意度。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人脸试妆技术原理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智能化深度定制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智能人脸检测技术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利用深度学习算法，实现对人脸特征的精准识别与定位，为后续妆容匹配提供基础数据支持。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个性化妆容推荐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根据用户脸型、肤色及个人偏好，通过大数据分析生成定制化妆容方案，满足不同用户的试妆需求。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实时试妆效果预览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结合AR技术，让用户在屏幕上即时看到所选妆容的实际效果，提升试妆体验的互动性和趣味性。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图像采集与处理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图像采集技术概述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图像采集是人脸试妆的基础，涉及高清摄像头、传感器等设备的应用，确保采集到的面部图像清晰、准确。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图像处理流程解析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包括预处理、特征提取和美化处理等步骤，通过算法优化提高图像质量，为试妆效果提供技术支持。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数据存储与管理策略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采用高效数据库管理系统，确保大量图像数据的快速检索与安全存储，支撑人脸试妆系统的稳定运行。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特征点定位算法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特征点定位是人脸试妆技术的核心，通过识别面部关键位置如眼睛、鼻子等，为后续妆容模拟提供精准基础。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特征点定位算法概述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目前主流方法包括基于几何特征和深度学习模型，前者侧重于简单快速，后者则在精度和鲁棒性上表现更佳。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常见特征点定位方法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面对表情变化、光照影响及遮挡等问题，研究者们正探索更高效算法以增强适应性。预计深度学习将引领未来发展。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特征点定位挑战与未来趋势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虚拟妆容渲染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虚拟妆容渲染技术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利用计算机图形学和深度学习算法，在虚拟环境中实时模拟并应用各种妆容效果的技术。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用户界面友好性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通过直观的用户界面设计，使用户能够轻松选择、调整并预览不同的妆容方案，提升用户体验。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个性化定制服务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根据用户的面部特征和个人喜好，提供定制化的妆容推荐和服务，增强用户满意度和参与感。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核心应用场景解析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美妆电商展示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人脸试妆技术概述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人脸试妆技术通过图像处理和机器学习算法，实时模拟化妆品在用户脸上的外观效果。此技术允许在线预览化妆结果，提升购物体验。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用户体验优化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利用人脸试妆技术，消费者可在不实际使用产品的情况下，预览不同妆容的效果。这不仅增加了购物乐趣，也提高了购买决策的效率。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美妆电商应用案例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多个知名美妆品牌已采用人脸试妆技术，为用户提供虚拟试妆服务。通过这一创新功能，商家显著提升了用户参与度和转化率。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社交平台互动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社交平台互动重要性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社交平台为品牌与消费者建立联系的桥梁，通过互动提升用户参与度和品牌忠诚度。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增强用户体验策略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利用人脸试妆技术，用户可以在购买前预览产品效果，极大提升购物体验和满意度。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数据收集与分析应用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通过社交平台收集的用户反馈和行为数据，帮助品牌优化产品和服务，实现精准营销。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3678</Words>
  <Application>WPS 演示</Application>
  <PresentationFormat>全屏显示(4:3)</PresentationFormat>
  <Paragraphs>355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2025-09-30T13:41:00Z</dcterms:created>
  <dcterms:modified xsi:type="dcterms:W3CDTF">2025-09-30T13:40:32Z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F3584E04B8124A5A8F1B9731695A65DD_12</vt:lpwstr>
  </property>
  <property fmtid="{D5CDD505-2E9C-101B-9397-08002B2CF9AE}" pid="3" name="KSOProductBuildVer">
    <vt:lpwstr>2052-12.1.0.22529</vt:lpwstr>
  </property>
</Properties>
</file>