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人脸属性编辑技术解析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6E7A9"/>
                </a:solidFill>
                <a:latin typeface="微软雅黑" panose="020B0503020204020204" charset="-122"/>
              </a:rPr>
              <a:t>精准调控面部特征参数</a:t>
            </a:r>
            <a:endParaRPr sz="30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专业软件功能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人脸属性编辑软件提供图像裁剪、调整大小和色彩平衡等基础功能，帮助用户优化图片质量。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图像编辑基础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利用软件的高级美颜工具，用户可以进行磨皮、瘦脸、大眼等操作，实现自然美观的人像效果。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高级美颜处理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软件内置多样的特效与滤镜选项，支持用户为照片添加艺术化效果，增强视觉表现力。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特效与滤镜应用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操作界面导览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界面布局概览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操作界面设计以直观易用为原则，将核心功能模块进行清晰划分，确保用户能够快速定位并执行所需操作。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工具栏介绍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工具栏集中展示人脸属性编辑中常用的工具图标，如裁剪、旋转、调整亮度对比度等，用户通过点击图标即可实现相应功能，提升编辑效率。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属性调节面板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属性调节面板详细列出了人脸的各项可编辑属性，包括面部五官位置、大小、形状以及肤色、妆容等，用户可通过滑动条或输入数值精准调整，实现个性化编辑效果。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基础属性调整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五官比例优化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五官比例调整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通过专业软件，用户可对人脸的五官进行精细调整，优化面部结构，达到更和谐的比例效果。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对称性增强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利用对称性原理，调整面部特征，如眼睛、鼻子和嘴巴的位置，确保整体外观更加平衡与协调。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1"/>
            <a:ext cx="303217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个性化定制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根据个人审美偏好，调整五官大小和形状，实现个性化的人脸属性编辑，展现独特魅力。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肤色质感修正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肤色质感修正原理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肤色修正技术通过分析皮肤颜色分布和纹理特征，自动调整图像中人物的肤色，使其更加自然和谐。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常见肤色问题处理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针对偏红、偏黄等不自然肤色，利用算法进行色相和饱和度调整，同时保持皮肤细节不被破坏。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应用实例与效果展示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展示不同场景下肤色修正前后对比图，说明技术在提高图片质量、增强视觉效果方面的显著作用。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高级特效实现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表情动态模拟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表情动态模拟技术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通过先进的计算机视觉和机器学习算法，实现对人脸表情的实时捕捉与动态模拟，增强虚拟现实或视频编辑中的交互体验。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该技术广泛应用于娱乐、教育及心理健康领域，如电影特效、游戏角色表情定制，以及辅助心理咨询中的情绪识别。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随着深度学习技术的发展，表情动态模拟正朝着更加自然、细腻的方向进步，未来有望在更多领域展现其独特价值。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年龄形态变换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年龄变换技术简介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通过深度学习算法，模拟人脸随时间变化的特征，实现年龄的增减效果，广泛应用于影视制作和娱乐领域。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形态变换原理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基于卷积神经网络对人脸特征进行提取与重构，调整面部特征以匹配不同年龄段，如皮肤纹理、皱纹等。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展示如何将年龄变换技术应用于电影特效、广告创意及社交媒体滤镜中，提升视觉效果与用户体验。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风格化创作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艺术滤镜应用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艺术滤镜概述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艺术滤镜通过添加视觉特效，增强人脸图像的艺术感和创意表达。常见效果包括油画、素描、水彩等。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应用实例解析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展示不同艺术滤镜的应用实例，如将人脸转化为复古风格或未来主义风格，体现滤镜的多样性和创新性。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技术实现原理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简述艺术滤镜的技术实现原理，包括色彩调整、纹理叠加等关键技术，帮助理解滤镜背后的技术逻辑。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人脸属性概述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关键技术原理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编辑工具介绍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基础属性调整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高级特效实现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风格化创作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伦理规范考量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实践操作指南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卡通形象转化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利用深度学习和图像处理技术，将用户输入的照片转化为具有卡通风格的图像，适用于社交媒体、广告等领域。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卡通形象生成技术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通过先进的算法识别并调整人脸特征，如眼睛大小、鼻子形状等，使用户能够轻松编辑出满意的卡通形象。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人脸属性编辑功能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除了个人娱乐外，这项技术还可应用于动画制作、游戏设计等多个领域，提高工作效率与创作质量。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应用场景拓展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伦理规范考量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隐私保护机制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数据匿名化处理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在人脸属性编辑过程中，首先通过技术手段对原始数据进行匿名化处理，确保个人信息的隐匿，防止隐私泄露。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加密传输技术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使用先进的加密算法对传输中的数据进行保护，确保在网络传输过程中数据不被非法截取或篡改，保障用户信息安全。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访问控制与审计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实施严格的访问控制策略，仅授权人员可访问相关数据；同时建立完善的审计机制，记录所有访问和操作行为，以便追踪和监督。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合规使用边界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988066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合规使用原则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在人脸属性编辑中，必须遵守法律法规和伦理道德，确保用户数据安全和隐私保护。同时，应明确告知用户使用条款，避免滥用技术造成不良影响。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技术边界设定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人脸属性编辑的技术边界应明确，防止过度编辑导致虚假信息传播。通过设定合理的编辑参数和范围，确保生成的人脸图像真实可信，符合社会公序良俗。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95" y="1627201"/>
            <a:ext cx="3040554" cy="3988066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用户教育与引导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提供用户教育和引导，帮助用户理解人脸属性编辑的潜力与风险，树立正确的价值观和使用观。通过案例分析和互动式教学，提高用户的识别能力和判断力。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影视特效制作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利用先进的人工智能算法，实现对人脸特征的精准提取与编辑。包括肤色、五官形状等属性调整，以满足影视特效的需求。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人脸属性编辑技术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在影视制作中，通过人脸属性编辑技术，可以实现角色年龄、表情的快速变化，增强视觉效果。同时，也为特殊场景下的演员替换提供了可能。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影视特效中的人脸应用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该技术具有高效、精准的特点，但同时也面临数据隐私保护、算法复杂度高等挑战。未来需不断优化技术，以更好地服务于影视行业。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技术优势与挑战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虚拟角色设计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虚拟角色设计概述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虚拟角色设计是利用计算机图形和动画技术，创造具有视觉吸引力的虚构人物形象。这一过程涵盖从概念构思到最终渲染的多个步骤。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关键设计元素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虚拟角色设计的关键元素包括角色外观、表情、服装和背景等。这些元素共同塑造角色的个性和故事背景，增强观众的沉浸感。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技术应用与工具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现代虚拟角色设计依赖于高级图形软件和硬件支持，如3D建模和动画制作软件。这些工具使设计师能够高效地创建复杂且逼真的角色模型。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技术发展趋势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AI智能辅助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AI辅助人脸属性编辑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利用AI技术，实现对人脸属性的智能化编辑，包括面部特征微调、肤色调整等，提升编辑效率与效果。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自动识别与修正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AI系统能精准识别人脸关键部位，自动进行细节修正，减少人工干预，提高编辑精度和速度。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个性化定制服务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根据用户需求，AI提供个性化人脸属性编辑方案，满足不同场景下的定制化需求，增强用户体验。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实时渲染突破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实时渲染技术简介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实时渲染技术通过快速处理图像数据，实现人脸属性编辑中的即时反馈和效果预览，极大提升用户体验。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关键技术实现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该技术依托于强大的计算能力和高效的算法，包括GPU加速、并行计算等，确保渲染过程的高效与稳定。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应用前景展望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实时渲染技术在人脸属性编辑领域展现出巨大潜力，未来将推动更多创新应用，如虚拟现实、增强现实等。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人脸属性概述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实践操作指南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素材准备要点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素材类型选择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选择合适的人脸属性编辑素材至关重要，包括高清图像、视频片段等，确保编辑效果自然真实。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版权与合规性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编辑素材时需考虑版权问题，避免使用未经授权的素材，确保内容合规，尊重原创者的权益。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技术工具准备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准备好必要的编辑工具和软件，如Photoshop、美图秀秀等，熟悉其功能，以便高效完成人脸属性编辑任务。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参数调试技巧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人脸属性调试基础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了解人脸属性编辑的基本概念，包括面部特征的识别与调整。掌握基础参数设置，如肤色、眼睛大小等，为进一步的精细编辑奠定基础。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高级参数微调技巧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学习如何通过高级参数设置实现更细致的面部编辑。包括调整眉毛形状、嘴角弧度等，使编辑结果更加自然逼真。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实时预览与反馈优化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强调在编辑过程中进行实时预览的重要性，以便及时调整参数以获得最佳效果。同时，利用反馈机制持续优化编辑策略，提高编辑效率和质量。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定义与范畴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人脸属性定义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人脸属性编辑技术，通过算法调整照片中人物的面部特征，如眼睛大小、鼻子形态和嘴型等，以达到美化或特定效果。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应用领域概述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该技术广泛应用于社交媒体、影视制作及安全监控等领域，提升视觉体验同时满足个性化需求。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技术实现原理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利用深度学习和计算机视觉技术，通过训练大量人脸数据集来识别并修改特定面部特征，实现高效且自然的编辑效果。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应用场景解析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在安防监控、社交媒体等领域，通过编辑人脸属性实现快速识别和检索，提高安全性和管理效率。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人脸属性编辑应用场景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在影视作品中，利用人脸属性编辑技术调整演员表情与年龄，提升视觉效果，丰富创作手法。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影视娱乐制作优化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电商平台通过分析用户面部特征，提供个性化推荐；社交平台则根据人脸属性优化内容展示，增强用户体验。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个性化服务增强体验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关键技术原理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图像采集处理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图像采集技术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图像采集是人脸属性编辑的基础，涉及高分辨率摄像头、光线控制等，确保采集到的面部图像清晰、准确。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图像预处理步骤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包括噪声去除、对比度增强和几何校正等，旨在提高图像质量，为后续的属性编辑提供高质量输入。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实时处理与优化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针对动态场景的图像采集，需采用实时处理技术和算法优化，以适应快速变化的环境，保证编辑效果的稳定性和准确性。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特征点定位算法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特征点定位概述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特征点定位是图像处理中的关键步骤，通过识别并标记人脸关键位置，为后续属性编辑提供基础。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0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常见算法介绍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包括Dlib、MTCNN等，每种算法各有优劣，选择需根据应用场景和需求来决定。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042" y="1627201"/>
            <a:ext cx="303217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性能评估方法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通过精确度、召回率等指标评估特征点定位效果，不断优化算法以提高准确性和鲁棒性。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编辑工具介绍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3785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2025-09-30T13:42:00Z</dcterms:created>
  <dcterms:modified xsi:type="dcterms:W3CDTF">2025-09-30T13:41:44Z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53FF245242074AB5B72802B272A97AD7_12</vt:lpwstr>
  </property>
  <property fmtid="{D5CDD505-2E9C-101B-9397-08002B2CF9AE}" pid="3" name="KSOProductBuildVer">
    <vt:lpwstr>2052-12.1.0.22529</vt:lpwstr>
  </property>
</Properties>
</file>