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人体结构深度解析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生理机能与形态特征研究</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消化过程阶段</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食物进入口腔后，牙齿咀嚼和唾液混合形成食糜，初步分解淀粉，为后续消化做好准备。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口腔阶段解析</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食糜通过食管进入胃部，胃酸和胃蛋白酶开始分解蛋白质，同时胃壁吸收部分营养，为身体提供能量。</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胃部消化吸收</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经过胃部处理的食糜进入小肠，胰液、胆汁进一步分解脂肪、糖类等复杂分子，小肠绒毛吸收大部分营养，完成消化过程。</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小肠最终消化</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运动力学分析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关节活动范围</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关节活动范围定义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关节活动范围指一个关节在无疼痛的情况下能够达到的最大移动幅度，是评估关节功能和健康的重要指标。</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影响因素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关节活动范围受多种因素影响，包括年龄、性别、肌肉力量、韧带柔韧性及关节疾病等，了解这些因素有助于制定个性化康复计划。</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维持适当的关节活动范围对于预防关节僵硬、提高生活质量至关重要，尤其在老年人和运动员中，定期进行关节活动度训练非常必要。</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肌群协同作用</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协同作用定义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肌群协同作用指的是不同肌肉群在完成同一动作时相互配合，共同发力，以提升运动效率和减少损伤风险。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主要协同肌群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包括主动肌、辅助肌、稳定肌和拮抗肌。它们各司其职，共同确保运动的顺畅进行。例如，跑步时腿部肌肉的协同发力。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重要性与影响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正确的肌群协同作用对提高力量、速度、灵活性及整体运动表现至关重要。错误的协同会导致运动损伤，需通过训练优化。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步态生物力学</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步态生物力学定义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步态生物力学是研究人体行走时力学特性的学科，通过分析步态周期、力分布等参数来优化运动表现和预防伤害。</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步态分析技术</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现代步态分析利用高速摄影、足底压力测试等技术，精确记录并评估行走过程中身体各部分的运动模式及相互作用。</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常见步态异常与对策</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分析常见的步态异常如扁平足、膝外翻等，探讨其成因及矫正方法，以促进健康步态的形成和维护。</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感知与反馈系统</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神经传导路径</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神经传导基础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神经传导是指神经细胞间通过电信号传递信息的过程，是人体感觉和运动功能的基础。</a:t>
            </a:r>
            <a:endParaRPr sz="1575" b="0" i="0">
              <a:solidFill>
                <a:srgbClr val="FFFFFF"/>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神经传导路径类型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包括感觉神经传导路径和运动神经传导路径，前者负责将外界刺激传至中枢神经系统；后者则将中枢指令传达至效应器官。</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神经传导障碍影响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神经传导障碍可能导致感觉异常、运动功能障碍等，严重影响生活质量，需及时诊断与治疗。</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感官接收机制</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视觉接收机制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眼睛的构造和工作原理，包括光的折射与图像的形成，视网膜上感光细胞的作用。</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听觉接收机制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耳朵的结构及其功能，声波的传播过程，以及内耳中毛细胞如何将声音信号转换为电信号传递至大脑。</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嗅觉接收机制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鼻腔结构及嗅觉受体的功能，气味分子通过空气进入鼻腔后与嗅觉受体结合，产生嗅觉信号并传递给大脑处理。</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反射弧工作原理</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反射弧基本结构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反射弧由感受器、传入神经、中枢神经、传出神经和效应器组成，形成信息传递的闭环系统。</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反射弧工作原理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当刺激作用于感受器时，信号沿传入神经传至中枢神经，经过处理后通过传出神经传递至效应器，引发反应。</a:t>
            </a:r>
            <a:endParaRPr sz="1575" b="0" i="0">
              <a:solidFill>
                <a:srgbClr val="FFFFFF"/>
              </a:solidFill>
              <a:latin typeface="微软雅黑" panose="020B0503020204020204" charset="-122"/>
            </a:endParaRPr>
          </a:p>
        </p:txBody>
      </p:sp>
      <p:sp>
        <p:nvSpPr>
          <p:cNvPr id="6" name="New shape"/>
          <p:cNvSpPr/>
          <p:nvPr/>
        </p:nvSpPr>
        <p:spPr>
          <a:xfrm>
            <a:off x="7301229" y="3011880"/>
            <a:ext cx="2744216"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反射弧在人体中的作用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反射弧是生物体对内外环境变化的基本响应机制，确保机体适应并维持生命活动。</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生长发育规律</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01</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人体结构概述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02</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生理机能解析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03</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运动力学分析</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04</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感知与反馈系统</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05</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生长发育规律</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06</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健康评估指标</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07</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运动损伤预防</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08</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营养需求匹配</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09</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形态美学标准</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10</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科技赋能应用</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胚胎发育阶段</a:t>
            </a:r>
            <a:endParaRPr sz="3000" b="1" i="0">
              <a:solidFill>
                <a:srgbClr val="FFFFFF"/>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人类胚胎发育从受精卵开始，经历一系列细胞分裂和分化过程，形成早期胚胎结构。</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胚胎形成初期</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在胚胎发育的中期，各主要器官系统开始形成，包括心脏、大脑和内脏等，是关键发育时期。</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器官发生阶段</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随着发育进行，胚胎逐步成熟，为出生做准备，包括肺部呼吸功能的完善及神经系统的发展。</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成熟与出生准备</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青春期变化特征</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青春期身体发育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青春期是人体生长发育的高峰期，主要表现为身高和体重的迅速增长，性征开始出现，如男孩的声音变粗、女孩乳房发育等。</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青春期心理变化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在这一时期，青少年的心理也发生显著变化，包括自我意识增强、情绪波动大、对异性产生好奇和兴趣等，这些变化对他们的社交行为和人际关系产生影响。</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青春期健康问题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青春期伴随着许多健康问题，如青春痘、月经不规律、睡眠障碍等，这些问题需要适当的医疗指导和自我管理技巧来应对。</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衰老生理表现</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皮肤变化特征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随年龄增长，皮肤逐渐失去弹性，出现皱纹和老年斑。胶原蛋白流失和皮肤干燥是主要因素。</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肌肉质量下降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衰老过程中，肌肉质量减少，力量和耐力下降。肌肉纤维的萎缩和神经信号传递减弱导致功能减退。</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代谢率降低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随着年龄的增长，基础代谢率下降，影响能量消耗和体重管理。脂肪组织增加，进一步加剧代谢问题。</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健康评估指标</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体成分检测标准</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体成分检测概述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体成分检测通过科学方法分析人体脂肪、肌肉、水分等组成，为健康评估提供数据支持。</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常用检测技术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包括生物电阻抗分析、双能X射线吸收法等，各有优势，选择需根据需求和条件决定。</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检测结果解读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检测结果不仅展示各项指标数值，还指导个体调整饮食及运动，优化健康状态。</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体能测试方法</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体能测试是评估人体运动能力和健康状况的重要手段，包括力量、速度、耐力等多方面指标。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体能测试概述</a:t>
            </a:r>
            <a:endParaRPr sz="2100" b="1" i="0">
              <a:solidFill>
                <a:srgbClr val="CD9B63"/>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包括跑步测试、俯卧撑、仰卧起坐等，通过量化数据直观反映个体体能水平。</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常见测试方法</a:t>
            </a:r>
            <a:endParaRPr sz="2100" b="1" i="0">
              <a:solidFill>
                <a:srgbClr val="CD9B63"/>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根据测试结果调整训练计划和饮食方案，促进身体健康和运动能力提升。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结果分析与应用</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疾病预警信号</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异常症状警示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当人体出现不寻常的症状，如持续发热、剧烈头痛或体重急剧变化时，可能预示着潜在的健康问题。这些症状需及时关注并寻求专业医疗建议。</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生理指标监测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定期检查如血压、血糖和胆固醇等生理指标，有助于早期发现心脏病、糖尿病等慢性疾病的征兆。通过持续监测，可以有效预防疾病进展。</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家族病史影响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了解并关注家族病史对于疾病预警至关重要。特定遗传性疾病如乳腺癌或心血管疾病可能在家族中传递，了解这一点能帮助个人采取预防措施。</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运动损伤预防</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常见损伤类型</a:t>
            </a:r>
            <a:endParaRPr sz="3000" b="1" i="0">
              <a:solidFill>
                <a:srgbClr val="FFFFFF"/>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骨骼损伤类型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骨骼损伤包括骨折和骨裂，常见于交通事故、运动伤害等场景。骨折通常涉及骨头完全断裂，而骨裂则是不完全断裂。</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肌肉拉伤概述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肌肉拉伤是因过度拉伸或撕裂肌肉纤维所致，多见于剧烈运动或不当姿势调整时。轻度拉伤可自愈，严重者需医疗干预。</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关节扭伤介绍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关节扭伤指关节周围韧带或软组织受伤，常由突发转向或外力撞击造成。常见症状为肿胀、疼痛及活动受限，需要适当休息与治疗。</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热身重要性说明</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热身的定义与目的</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热身活动是运动前的准备阶段，旨在提升心率、增加血液循环，为即将进行的运动提供身体和精神上的准备。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热身的科学依据</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研究表明热身能有效预防运动损伤，通过激活肌肉和关节，提高运动表现及耐力，减少因突然剧烈运动导致的不适。</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热身的重要性</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正确执行热身不仅增强身体机能，还促进精神集中，为安全高效完成运动任务打下坚实基础，对任何体育活动都至关重要。</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人体结构概述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康复训练原则</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个性化康复计划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根据患者的具体情况，制定个性化的康复训练计划，确保训练内容和目标符合个人需求。</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循序渐进原则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康复训练应遵循循序渐进的原则，从简单到复杂逐步增加难度，避免过度训练导致伤害。</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持续监测与调整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在康复过程中，持续监测患者恢复情况，并根据反馈及时调整训练计划，以实现最佳康复效果。</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营养需求匹配</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宏量营养素配比</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宏量营养素定义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宏量营养素主要包括碳水化合物、蛋白质和脂肪，它们是人体能量的主要来源，对维持生命活动至关重要。</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碳水化合物作用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碳水化合物提供快速能量，支持大脑和肌肉功能，适量摄入可避免疲劳，过量则可能导致体重增加。</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蛋白质重要性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蛋白质是构建和修复身体组织的基础，参与多种生理功能，如酶和激素的合成，是维持身体健康的关键元素。</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微量元素作用</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微量元素的基本概念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微量元素是指人体中含量极少但对生理功能至关重要的金属元素，如铁、锌等。它们在维持生命活动中扮演着不可或缺的角色。</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微量元素的主要作用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微量元素参与构成多种酶和蛋白质，影响细胞代谢过程，同时对免疫系统、神经系统等有重要调节作用，是健康不可或缺的成分。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0"/>
            <a:ext cx="3040540" cy="3627421"/>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微量元素缺乏与过量的影响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微量元素的不足或过量均可引起一系列健康问题，如缺铁可导致贫血，锌过多可能干扰铜的吸收。平衡摄入是关键所在。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膳食补充时机</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膳食补充时机选择</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根据个体的生理状态和营养需求，选择合适的时间进行膳食补充，有助于最大化营养吸收和利用。</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餐前与餐后补充策略</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餐前补充可提高饱腹感，减少过量进食；餐后补充则利于消化吸收，但需注意时间间隔以优化效果。</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特定活动前后的营养调整</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运动前后适时补充能量和营养素，有助于恢复体力、提升性能，确保健康生活方式的支持。</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形态美学标准</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体型分类依据</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体型分类标准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人体体型的分类主要依据身高、体重和体脂率等指标，通过科学测量和计算得出。这些指标综合反映了个体的体型特征，为健康评估和运动训练提供重要参考。</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常见体型分类方法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常见的体型分类方法包括BMI指数法和腰臀比法等。BMI指数通过体重和身高的关系评估肥胖程度；腰臀比则侧重于腹部脂肪分布情况，两者结合可更全面地了解个体体型状况。</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体型与健康关系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不同体型对健康的影响存在差异。例如，过瘦可能导致营养不良，而过胖则增加心血管疾病风险。保持适当体重和均衡饮食是维护健康的关键，需根据个人特点制定合理计划。</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黄金比例应用</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黄金比例定义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黄金比例，也称为黄金分割率，是一种数学比例，其值约为1.61803398875。这一比例在自然界和人类艺术中广泛存在，被认为是美的象征。</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人体黄金比例应用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人体黄金比例的应用体现在多个方面，包括头身比、面部特征和肢体比例等。这些比例的协调性被认为是美的关键因素之一。</a:t>
            </a:r>
            <a:endParaRPr sz="1575" b="0" i="0">
              <a:solidFill>
                <a:srgbClr val="FFFFFF"/>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黄金比例测量方法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测量人体黄金比例的方法多种多样，包括使用尺子测量身体各部分的长度，或者通过摄影技术进行比例分析。这些方法帮助艺术家和设计师更好地理解和应用黄金比例。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体态矫正要点</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体态矫正的重要性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体态矫正有助于改善身体姿势，预防因不良姿势引起的肌肉劳损和关节问题，提升整体健康水平。</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常见错误姿势分析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分析日常生活中常见的错误姿势，如驼背、侧弯等，并探讨其对身体造成的潜在危害，为矫正提供依据。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矫正方法与技巧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介绍一系列科学有效的体态矫正方法和技巧，包括日常锻炼、瑜伽、普拉提等，帮助用户逐步改善体态。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10</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科技赋能应用</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骨骼系统组成</a:t>
            </a:r>
            <a:endParaRPr sz="3000" b="1" i="0">
              <a:solidFill>
                <a:srgbClr val="FFFFFF"/>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骨骼系统概述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骨骼系统是人体的重要组成部分，由206块骨头组成，分为颅骨、躯干骨和四肢骨三部分，起到支撑身体、保护内脏和参与运动等关键作用。</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骨骼类型与功能</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骨骼按形态分为长骨、短骨、扁骨和不规则骨四种，各具特色。长骨主要负责支撑和运动；短骨增强关节稳定性；扁骨保护重要器官；不规则骨如颅骨，提供保护和支持功能。</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骨骼发育与维护</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骨骼发育受遗传、营养和激素等多种因素影响，青少年时期生长迅速，成年后趋于稳定。维持骨骼健康需合理饮食、适量运动及定期检查，预防骨质疏松等疾病。</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3D建模技术</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3D建模技术通过软件模拟创建三维物体，广泛应用于游戏、电影及医学等领域，实现视觉化和交互体验。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3D建模技术简介</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在医疗领域，用于解剖学教学和手术规划；在建筑行业，进行虚拟设计和施工模拟；在娱乐业，制作逼真的游戏角色和场景。</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主要应用领域</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包括Autodesk Maya、Blender、3ds Max等，这些软件具备强大的功能，支持从基础建模到高级渲染的全过程。</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常用软件工具</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生物力学仿真</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生物力学仿真概述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生物力学仿真是通过计算机模拟人体运动和受力过程，以预测和优化运动表现的技术。广泛应用于医疗康复、体育训练等领域。</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包括有限元分析、运动捕捉技术等，用于研究骨骼结构、肌肉力量及关节活动范围，帮助设计个性化训练方案和康复计划。</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仿真在医疗中的作用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通过仿真技术可以评估手术风险，优化治疗方案，提高手术成功率；同时为患者提供术前术后的康复指导，促进快速恢复。</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智能穿戴设备</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智能穿戴设备概述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智能穿戴设备是集成传感器、处理器和通信模块的便携式电子设备，可实时监测生理数据并反馈健康信息。</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主要功能与应用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主要包括心率监测、步数统计、睡眠质量分析等，广泛应用于健康管理、运动训练及医疗辅助领域。</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随着物联网和人工智能技术的发展，智能穿戴设备正朝着更高精度、更智能交互方向发展，未来将更加个性化和便捷化。</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肌肉分布特点</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人体肌肉按功能和位置分为骨骼肌、平滑肌和心肌，覆盖全身，负责运动、保护和支持。</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肌肉分布概述</a:t>
            </a:r>
            <a:endParaRPr sz="2100" b="1" i="0">
              <a:solidFill>
                <a:srgbClr val="CD9B63"/>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骨骼肌附着于骨骼，通过收缩产生力量和运动。其特点是快速有力，受意识控制。</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骨骼肌特点</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平滑肌分布于内脏器官，持续缓慢收缩；心肌构成心脏，具有自动节律性，确保血液循环。</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平滑肌与心肌特性</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器官功能定位</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心脏功能定位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心脏是人体的主要泵血器官，位于胸腔中心，负责维持血液循环和输送氧气及营养物质到全身各部位。</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肺脏功能定位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肺脏位于胸腔两侧，主要负责气体交换，吸入氧气并排出二氧化碳，确保身体细胞获得充足的氧供应。</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肝脏功能定位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肝脏位于腹腔右上方，是人体内最大的内脏器官之一，具有解毒、代谢、储存等多种功能，对维护身体健康至关重要。</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生理机能解析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循环系统运作</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血液循环系统基础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循环系统由心脏、血管组成，负责将氧气和营养物质输送至全身各部位，同时回收二氧化碳和代谢废物。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心脏的工作机制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心脏通过泵血功能维持血液循环，左心室将氧合血泵出，右心室则将缺氧血泵回肺部进行气体交换。</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血管的功能与结构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血管分为动脉、静脉和毛细血管，分别承担不同的血液运输任务，确保身体各部分得到充足的营养和氧气供应。</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呼吸机制原理</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呼吸机制概述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呼吸机制是生命活动中至关重要的生理过程，涉及气体交换和能量供应，保证机体正常运作。</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呼吸系统的组成</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呼吸系统由鼻腔、咽部、喉部、气管和肺等组成，各部分协同工作以完成吸入氧气和排出二氧化碳的功能。</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气体交换原理</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气体交换发生在肺部，通过肺泡和毛细血管之间的扩散作用实现氧气和二氧化碳的有效交换，维持体内环境稳定。</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5601</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2025-09-30T13:44:00Z</dcterms:created>
  <dcterms:modified xsi:type="dcterms:W3CDTF">2025-09-30T13:43:17Z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EFA69CAE90594BC8BA0D793CC9D3AABC_12</vt:lpwstr>
  </property>
  <property fmtid="{D5CDD505-2E9C-101B-9397-08002B2CF9AE}" pid="3" name="KSOProductBuildVer">
    <vt:lpwstr>2052-12.1.0.22529</vt:lpwstr>
  </property>
</Properties>
</file>