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type="screen16x9"/>
  <p:notesSz cx="6858000" cy="9144000"/>
  <p:custDataLst>
    <p:tags r:id="rId2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9" Type="http://schemas.openxmlformats.org/officeDocument/2006/relationships/tags" Target="tags/tag1.xml"/><Relationship Id="rId28" Type="http://schemas.openxmlformats.org/officeDocument/2006/relationships/tableStyles" Target="tableStyles.xml"/><Relationship Id="rId27" Type="http://schemas.openxmlformats.org/officeDocument/2006/relationships/viewProps" Target="viewProps.xml"/><Relationship Id="rId26" Type="http://schemas.openxmlformats.org/officeDocument/2006/relationships/presProps" Target="presProps.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逐梦寰宇探秘深空</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5585B5"/>
                </a:solidFill>
                <a:latin typeface="微软雅黑" panose="020B0503020204020204" charset="-122"/>
              </a:rPr>
              <a:t>人类航天征程全览</a:t>
            </a:r>
            <a:endParaRPr sz="3000" b="1" i="0">
              <a:solidFill>
                <a:srgbClr val="5585B5"/>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深空通信技术</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深空通信技术是太空探索中的关键，通过先进的信号处理和传输技术，实现地球与遥远太空探测器之间的信息交换。</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深空通信技术概述</a:t>
            </a:r>
            <a:endParaRPr sz="2100" b="1" i="0">
              <a:solidFill>
                <a:srgbClr val="5585B5"/>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深空通信面临的主要挑战包括长距离传输的衰减、信号干扰以及高成本等，需采用创新技术如激光通信来解决这些问题。</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关键技术挑战</a:t>
            </a:r>
            <a:endParaRPr sz="2100" b="1" i="0">
              <a:solidFill>
                <a:srgbClr val="5585B5"/>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随着科技进步，未来的深空通信将趋向更高频带宽、更高效率的方向，同时探索新的通信模式以适应更远距离和更多任务需求。</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未来发展趋势</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03</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经典任务回顾</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阿波罗登月计划</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阿波罗计划概述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阿波罗计划是美国国家航空航天局执行的载人登月项目，旨在实现人类首次月球登陆及返回地球。</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关键技术突破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阿波罗计划中采用了多项创新技术，包括土星五号火箭、月球模块以及宇航员生命保障系统等。</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登月任务成就</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阿波罗计划成功将12名宇航员送上月球表面，完成了六次载人登月任务，极大推动了太空探索技术的发展。</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火星探测系列</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火星探测任务概述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火星探测任务旨在研究这颗红色星球的地质、气候和可能的生命迹象，通过发射探测器和漫游车等手段，收集和分析数据。</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主要火星探测器简介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包括美国“好奇号”、欧洲“火星快车”等，这些探测器配备了先进的科学仪器，用于分析土壤、岩石样本，探索火星表面和大气。</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0"/>
            <a:ext cx="3040517" cy="3627421"/>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火星探测的未来展望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计划中的火星采样返回任务、载人火星探索等，预示着人类对火星的认知将进一步深化，为未来星际旅行奠定基础。</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空间站建设运营</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国际空间站概况</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国际空间站是多国合作项目，旨在进行科学研究、技术试验及太空探索。自2000年启动以来，已成为全球最重要的太空研究设施之一。</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建设与运营挑战</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空间站建设涉及巨额投资与复杂技术，运营需克服微重力环境带来的技术难题。国际合作是应对这些挑战的关键因素，确保项目的顺利进行。</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未来展望</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随着技术的不断进步和国际合作的深化，空间站的功能将更加多样化，对地球科学、医学研究和长期太空居住的研究贡献也将日益显著。</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04</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科学研究成果</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天体物理学发现</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黑洞的神秘面纱</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黑洞作为宇宙中最神秘的天体之一，其强大的引力使得光线无法逃脱。通过观测和理论推测，科学家逐渐揭开了它的部分奥秘。</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暗物质与宇宙结构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暗物质是构成宇宙的主要成分之一，但其本质至今未明。研究显示，暗物质对星系形成和宇宙大尺度结构有重要影响。</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中子星的极端环境</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中子星是宇宙中的极端天体，具有极高的密度和强大的磁场。其内部环境和物理机制一直是天文学家研究的热点。</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宇宙生物学进展</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宇宙生物学定义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宇宙生物学是研究宇宙中生命存在、起源、演化及其与环境的相互作用的科学，旨在探索地球外生命的可能性。</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关键发现和进展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通过探测火星和欧罗巴等天体，科学家发现了可能支持生命的环境条件如液态水和有机分子，为寻找外星生命提供了新线索。</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未来展望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随着技术的进步和国际合作的加强，宇宙生物学有望在不久的将来取得更多突破性进展，帮助我们更深入地理解宇宙中的生命现象。</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空间环境认知</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太阳辐射影响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太空中的太阳辐射对航天器和宇航员构成威胁，需通过材料选择和屏蔽设计有效防护。</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微流星体与轨道碎片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微流星体和轨道碎片是空间环境的主要危险源，需通过监测和规避技术减少碰撞风险。</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地球磁场与辐射带</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地球磁场形成的辐射带对航天活动有显著影响，了解其特性对制定飞行计划至关重要。</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05</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未来探索规划</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目录</a:t>
            </a:r>
            <a:endParaRPr sz="4800" b="1" i="0">
              <a:solidFill>
                <a:srgbClr val="202580"/>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太空探索概述</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关键技术突破</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经典任务回顾</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科学研究成果</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未来探索规划</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载人深空旅行</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载人深空旅行指人类乘坐航天器前往地球外层空间进行探索和研究的活动，涉及广泛的科学技术和复杂的任务规划。</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载人深空旅行概述</a:t>
            </a:r>
            <a:endParaRPr sz="2100" b="1" i="0">
              <a:solidFill>
                <a:srgbClr val="5585B5"/>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实现载人深空旅行需突破火箭技术、生命保障系统等关键技术，同时面对极端环境适应性和长期飞行心理生理影响等挑战。</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关键技术与挑战</a:t>
            </a:r>
            <a:endParaRPr sz="2100" b="1" i="0">
              <a:solidFill>
                <a:srgbClr val="5585B5"/>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未来载人深空旅行将聚焦于火星殖民、月球基地建设等长远目标，推动太空资源开发利用和人类星际移民的愿景实现。</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未来发展方向</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星际移民设想</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星际移民概念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星际移民是设想人类移居至其他星球的过程，旨在解决地球资源枯竭和环境恶化问题。</a:t>
            </a:r>
            <a:endParaRPr sz="1575" b="0" i="0">
              <a:solidFill>
                <a:srgbClr val="000000"/>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关键挑战与技术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星际移民面临重力适应、生命维持系统等技术难题，需要突破性进展才能实现。</a:t>
            </a:r>
            <a:endParaRPr sz="1575" b="0" i="0">
              <a:solidFill>
                <a:srgbClr val="000000"/>
              </a:solidFill>
              <a:latin typeface="微软雅黑" panose="020B0503020204020204" charset="-122"/>
            </a:endParaRPr>
          </a:p>
        </p:txBody>
      </p:sp>
      <p:sp>
        <p:nvSpPr>
          <p:cNvPr id="6" name="New shape"/>
          <p:cNvSpPr/>
          <p:nvPr/>
        </p:nvSpPr>
        <p:spPr>
          <a:xfrm>
            <a:off x="1774800" y="3902982"/>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未来展望与影响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星际移民有望为人类带来新的生存空间，同时对经济、文化及科技领域产生深远影响。</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新型探测项目</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火星探测新计划</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火星探测新计划旨在通过先进的探测器技术，深入研究火星的地质、气候及可能的生命迹象，为人类未来的火星殖民提供科学依据。</a:t>
            </a:r>
            <a:endParaRPr sz="1575" b="0" i="0">
              <a:solidFill>
                <a:srgbClr val="000000"/>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深空任务探索</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深空任务探索包括对太阳系内外星体的研究，如木星及其卫星、小行星带等。这些任务有助于揭示宇宙的起源和演化，拓展人类的科学边界。</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量子通信在太空应用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量子通信利用量子态传输信息，具有极高的安全性和抗干扰能力。其在太空中的应用将极大地提高地面与太空探测器之间的通信安全级别。</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01</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太空探索概述</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定义与范畴</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太空探索定义</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太空探索指人类为获取宇宙信息，利用航天器等技术手段进行的空间活动，包括发射卫星、载人航天和深空探测等。</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太空探索范畴</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包含地球轨道研究、月球与行星探测及星际飞行等。涉及天文学、物理学等多个领域，推动科学发展和技术进步。</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太空探索意义</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太空探索不仅拓宽人类视野，还促进国际合作，提升国家科技实力，对解决地球环境问题、寻找新居住地等具有深远影响。</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发展历程简述</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太空探索始于20世纪中叶，最初以军事和科学研究为目的。随着技术的不断进步，太空活动已扩展到商业、旅游等领域。</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太空探索起源</a:t>
            </a:r>
            <a:endParaRPr sz="2100" b="1" i="0">
              <a:solidFill>
                <a:srgbClr val="5585B5"/>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从第一颗人造卫星到人类登月，再到国际空间站的建立，这些重大事件标志着全球太空探索的重要进展。</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重要里程碑</a:t>
            </a:r>
            <a:endParaRPr sz="2100" b="1" i="0">
              <a:solidFill>
                <a:srgbClr val="5585B5"/>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面对太空资源开发、深空探测等新挑战，各国正加大投入，探索可持续的太空利用方式，期待未来的太空旅行和定居成为现实。</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当前挑战与未来展望</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重要意义剖析</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推动科技进步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太空探索促进了新材料、新技术的开发，推动了航天器设计、导航系统等领域的技术进步。</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促进国际合作</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太空探索项目往往需要跨国合作，这加强了各国间的技术交流与合作，共同应对宇宙探索的挑战。</a:t>
            </a:r>
            <a:endParaRPr sz="1575" b="0" i="0">
              <a:solidFill>
                <a:srgbClr val="000000"/>
              </a:solidFill>
              <a:latin typeface="微软雅黑" panose="020B0503020204020204" charset="-122"/>
            </a:endParaRPr>
          </a:p>
        </p:txBody>
      </p:sp>
      <p:sp>
        <p:nvSpPr>
          <p:cNvPr id="6" name="New shape"/>
          <p:cNvSpPr/>
          <p:nvPr/>
        </p:nvSpPr>
        <p:spPr>
          <a:xfrm>
            <a:off x="7301229" y="301188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提升国家实力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太空探索的成功不仅展示了一个国家的科技实力，还增强了国际影响力和综合国力。</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02</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关键技术突破</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火箭推进系统</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39"/>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火箭推进原理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火箭通过燃烧燃料产生高速喷射气流，根据牛顿第三定律反作用力推动自身前进。此过程需精确控制推力和方向，确保航天器准确入轨。</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42" cy="36274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推进系统组成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火箭推进系统主要由发动机、燃料箱和控制系统组成。发动机负责产生推力，燃料箱储存推进剂，控制系统则调节推力大小和方向，确保飞行稳定性。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73" y="1627200"/>
            <a:ext cx="3040542" cy="36274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推进技术进展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随着科技发展，火箭推进技术不断进步。现代火箭采用更高效的燃料组合和先进的控制算法，提高了发射效率和安全性，推动了太空探索的深入发展。</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航天器设计制造</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航天器设计原则</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航天器设计需遵循可靠性、安全性及高效性原则，确保在复杂太空环境中稳定运行。</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制造技术进展</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先进的材料与制造技术如3D打印和纳米技术，显著提升航天器的结构强度与功能性能。</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未来趋势展望</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随着科技发展，航天器设计将更注重智能化和模块化，以适应未来深空探索的需求。</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2841</Words>
  <Application>WPS 演示</Application>
  <PresentationFormat>全屏显示(4:3)</PresentationFormat>
  <Paragraphs>252</Paragraphs>
  <Slides>23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23</vt:i4>
      </vt:variant>
    </vt:vector>
  </HeadingPairs>
  <TitlesOfParts>
    <vt:vector size="3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2025-09-30T11:41:00Z</dcterms:created>
  <dcterms:modified xsi:type="dcterms:W3CDTF">2025-09-30T11:40:59Z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2CE59E86CCC94A97A23EB007EDFE91E9_12</vt:lpwstr>
  </property>
  <property fmtid="{D5CDD505-2E9C-101B-9397-08002B2CF9AE}" pid="3" name="KSOProductBuildVer">
    <vt:lpwstr>2052-12.1.0.22529</vt:lpwstr>
  </property>
</Properties>
</file>