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</p:sldIdLst>
  <p:sldSz cx="12192000" cy="6858000" type="screen16x9"/>
  <p:notesSz cx="6858000" cy="9144000"/>
  <p:custDataLst>
    <p:tags r:id="rId3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9" Type="http://schemas.openxmlformats.org/officeDocument/2006/relationships/tags" Target="tags/tag1.xml"/><Relationship Id="rId38" Type="http://schemas.openxmlformats.org/officeDocument/2006/relationships/tableStyles" Target="tableStyles.xml"/><Relationship Id="rId37" Type="http://schemas.openxmlformats.org/officeDocument/2006/relationships/viewProps" Target="viewProps.xml"/><Relationship Id="rId36" Type="http://schemas.openxmlformats.org/officeDocument/2006/relationships/presProps" Target="presProps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洲际导弹战略威慑解析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远程打击体系核心构成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威慑作用分析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洲际导弹的威慑作用体现在其能够对敌方领土进行远程打击，有效阻止对方发起攻击，从而维护国家安全与利益。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威慑作用概述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通过部署洲际导弹，国家间形成相互威慑的战略平衡，避免直接冲突升级至全面战争，确保国际关系的稳定。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战略平衡影响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洲际导弹作为核力量的核心组成部分，直接影响国家核政策的制定与调整，是实现和平共处与安全防御的关键因素。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核政策调整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国防体系地位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洲际导弹的战略地位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作为现代军事力量的重要组成部分，洲际导弹在国防体系中占据核心地位。它不仅具备远程打击能力，还能有效威慑潜在对手，维护国家安全与战略平衡。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洲际导弹的技术优势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洲际导弹凭借其超远距离的飞行能力和精准制导技术，成为全球战略打击力量的关键。其高速度、大载荷以及多弹头配置，使其在现代战争中具有不可替代的作用。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洲际导弹的军事应用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洲际导弹主要用于执行战略核打击任务，通过携带核弹头实现对敌方重要目标的毁灭性打击。此外，它还可用于常规精确打击，提升军事行动的灵活性和有效性。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关键技术突破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材料工艺创新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复合材料应用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洲际导弹采用先进复合材料，如碳纤维和陶瓷基材料，显著提升结构强度与耐高温性能，同时减轻重量。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制造工艺优化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通过3D打印和精密铸造等先进制造技术，实现洲际导弹部件的高精度加工，提高整体可靠性与性能。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表面涂层创新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研发新型防热和隐身涂层，有效降低导弹在高速飞行中的气动加热影响，增强生存能力和突防能力。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突防能力提升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高速机动技术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通过先进的制导系统和飞行控制技术，洲际导弹能够实现快速变轨和高度调整，有效规避敌方拦截。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隐身材料应用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采用特殊隐身材料减少雷达波反射，降低被探测概率，提高导弹突防能力。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电子干扰手段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配备电子对抗设备，对敌方雷达和通信进行干扰，破坏其防御体系，提升生存能力。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国际现状对比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主要国家装备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美国洲际导弹装备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美国作为全球军事强国，其洲际导弹装备包括民兵系列和和平保卫者等，具备强大的战略威慑能力。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俄罗斯洲际导弹装备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俄罗斯是洲际导弹领域的另一大国，其装备如白杨-M、亚尔斯等，以其高精度和强大破坏力闻名。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中国洲际导弹装备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中国近年来在洲际导弹领域取得显著进展，东风系列导弹成为其战略力量的重要组成部分。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技术代差评估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技术代差定义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技术代差指不同技术发展阶段间的差距，反映在性能、效率及应用领域上的显著差异。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洲际导弹技术演进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洲际导弹技术从冷战初期发展至今，经历了多次技术革新，包括弹头精度、推进系统等方面的进步。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现代与早期比较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对比现代洲际导弹与早期版本，现代导弹在射程、载荷能力以及突防技术方面有了质的飞跃。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未来发展趋势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智能化演进方向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自主导航技术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洲际导弹采用先进的自主导航系统，通过GPS及惯性导航等技术实现精确飞行路径控制，确保目标精准打击。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智能制导与控制系统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引入智能化制导与控制系统，使洲际导弹能够实时调整飞行轨迹，适应复杂战场环境变化，提高打击效率和准确度。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自主决策与任务规划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洲际导弹配备智能决策支持系统，根据任务需求自动生成最优飞行计划，增强导弹在多变战场中的适应能力和作战效能。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技术原理解析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战略价值体现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关键技术突破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国际现状对比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未来发展趋势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安全防护挑战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试验验证体系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2" name="New shape"/>
          <p:cNvSpPr/>
          <p:nvPr/>
        </p:nvSpPr>
        <p:spPr>
          <a:xfrm>
            <a:off x="7392342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成本效益考量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9360857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地缘政治影响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多域协同作战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指通过整合陆、海、空、天、电等多个领域的资源，实现信息共享与能力互补，形成统一指挥和行动的作战模式。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多域协同作战概念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包括指挥控制、情报侦察、通信网络、精确打击等核心要素，每个要素均需高效协同，确保作战行动的顺利进行。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关键要素分析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强调灵活运用各种战术手段，根据战场态势变化快速调整作战计划，充分利用各域优势，达成战略目的。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实施策略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安全防护挑战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反导系统应对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拦截技术发展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拦截技术从最初的简单物理拦截发展到现在的高精度、多阶段拦截，有效提升了反导系统的防御能力。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雷达与传感器系统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先进的雷达和传感器系统是反导系统的眼睛，通过实时监控和目标识别，确保拦截任务的精确执行。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数据处理与分析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强大的数据处理与分析能力是反导系统的大脑，快速处理大量信息，为拦截决策提供科学依据。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太空法规制约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03" cy="3627421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太空非军事化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国际社会普遍倡导将太空领域保持为和平用途，避免任何形式的军备竞赛和武力威胁，以促进全球安全与稳定。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1"/>
            <a:ext cx="3040533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《外空条约》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联合国于1967年签署的《外层空间条约》，旨在规范各国在太空活动中的行为，确保太空用于和平目的，禁止在太空部署武器。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7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国际监管机制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通过成立国际天文学联合会等组织，制定相关法规和指导原则，对太空活动实施有效监管，防止太空资源被非法利用或滥用。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试验验证体系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靶场建设标准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0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靶场选址需考虑地理位置、气候条件及安全因素，确保测试环境的代表性和安全性。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靶场选址标准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靶场内应配备先进的测试设备和安全防护措施，包括测控系统、数据采集设备等，以保障测试的准确性和人员安全。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设施设备配置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在靶场建设前，必须进行环境影响评估，确保测试活动不会对周边生态环境造成不利影响，符合环保要求。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环境影响评估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仿真模拟技术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仿真模拟技术简介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仿真模拟技术通过计算机模型再现真实世界系统的行为，广泛应用于科研、工程设计等领域，为洲际导弹设计提供重要参考。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仿真模拟在洲际导弹中的应用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利用仿真模拟技术对洲际导弹进行性能测试和优化，包括气动布局、热防护系统等关键参数的调整，以提高导弹的可靠性和效率。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仿真模拟技术的优势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仿真模拟技术能够在不实际制造原型的情况下预测系统行为，节省时间和成本，同时允许进行高风险实验，保障研发过程的安全性。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09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成本效益考量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研发经费构成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研发经费来源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洲际导弹的研发经费主要来源于国家军事预算，此外还包括国际合作项目和私人投资等多元化渠道。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资金分配方式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经费按照项目阶段进行合理分配，初期主要集中在基础研究和技术开发上，后期则侧重于原型制造与测试。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经费使用效率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通过严格的财务管理和监督机制确保经费使用的高效性和透明度，以最大化科研产出和技术创新。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全寿命周期管理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设计阶段管理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在洲际导弹的全寿命周期中，设计阶段的管理至关重要。需综合考虑技术可行性、成本控制及未来升级需求，确保设计方案既创新又实用。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制造与测试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制造阶段需严格遵循质量标准，进行多轮测试以验证导弹性能。包括环境适应性测试、发射试验等，确保每一枚导弹都达到既定的技术指标。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部署与维护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导弹部署后，持续的维护和定期检查是保障其长期稳定运行的关键。通过建立完善的维护体系，及时发现并解决潜在问题，延长导弹使用寿命。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洲际导弹概述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10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地缘政治影响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军备竞赛风险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军备竞赛的定义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军备竞赛是指国家或集团之间在军事能力上的相互竞争，通过增加武器系统、发展新技术来提升自身防御和攻击能力。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军备竞赛的风险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军备竞赛可能导致国际紧张局势升级，增加误判和意外冲突的风险，对全球安全构成严重威胁。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应对策略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为避免军备竞赛带来的风险，国际社会应加强对话与合作，推动建立有效的军控机制，促进和平稳定。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战略稳定作用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战略威慑力构建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洲际导弹作为核武库的重要组成部分，通过其远程打击能力，为国家安全提供了坚实的后盾，有效遏制了潜在对手的侵略意图。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国际关系影响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洲际导弹的存在不仅改变了全球军事平衡，还深刻影响了国家间的战略互动，成为维护和平与促进国际合作的关键因素之一。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技术发展推动力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洲际导弹的发展推动了相关高新技术的进步，包括材料科学、推进技术和精确制导技术等，这些进步反过来又促进了其他科技领域的发展。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定义与分类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洲际导弹是一种能携带核弹头，飞行距离超过5500公里的远程战略武器，主要用于打击敌方战略目标。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洲际导弹分类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按发射方式分为固定发射和移动发射；按推进剂类型分为液体、固体和混合型；按弹头种类分为多弹头和单弹头。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洲际导弹特点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具有射程远、威力大、精度高等特点，是现代军事力量的重要组成部分，对国家安全具有重要意义。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洲际导弹起源于冷战时期，主要用于战略威慑。其发展历程经历了多次技术革新和战术调整，现已成为现代军事力量的重要组成部分。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洲际导弹起源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洲际导弹的关键技术包括远程精确制导、高效推进系统和高能燃料等。这些技术的突破极大地提升了洲际导弹的性能和作战能力。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关键技术突破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目前，洲际导弹已广泛应用于全球多个国家的军事体系中。其不仅用于战略威慑，还在国际政治和外交中发挥着重要作用。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发展与应用现状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技术原理解析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推进系统构成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推进系统概述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洲际导弹的推进系统是其发射和飞行的基础，包括固体燃料和液体燃料两大类，各有特点及应用场景。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固体燃料推进系统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采用固体燃料的推进系统结构相对简单，具有快速反应、维护简便等优势，但受燃料燃烧速度限制，推力调节能力有限。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液体燃料推进系统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液体燃料推进系统通过燃烧高能液体燃料产生推力，具有较高的推力调节能力和更优的比冲性能，适用于长距离洲际导弹。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制导控制机制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988065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制导技术概述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洲际导弹的制导技术是实现精确打击的关键，涉及惯性导航、天文导航及卫星导航等多种手段，确保导弹在长距离飞行中保持正确方向。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0"/>
            <a:ext cx="3040554" cy="3988065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控制机制详解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洲际导弹的控制机制包括姿态控制和轨迹控制两部分。姿态控制通过调整发动机推力方向实现，而轨迹控制则依赖于制导系统，以应对飞行中的各种干扰因素。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86" y="1627201"/>
            <a:ext cx="3040542" cy="3988065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精度提升策略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为提高洲际导弹的打击精度，采用先进的误差校正技术和目标识别算法是必不可少的。同时，实时数据链的应用也极大地提升了导弹的命中概率。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战略价值体现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3865</Words>
  <Application>WPS 演示</Application>
  <PresentationFormat>全屏显示(4:3)</PresentationFormat>
  <Paragraphs>374</Paragraphs>
  <Slides>33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0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2025-09-30T12:36:00Z</dcterms:created>
  <dcterms:modified xsi:type="dcterms:W3CDTF">2025-09-30T12:36:09Z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9D58777A3F5244778D75B83F77AEBE9D_12</vt:lpwstr>
  </property>
  <property fmtid="{D5CDD505-2E9C-101B-9397-08002B2CF9AE}" pid="3" name="KSOProductBuildVer">
    <vt:lpwstr>2052-12.1.0.22529</vt:lpwstr>
  </property>
</Properties>
</file>