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人像变换艺术探索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数字成像技术革新</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神经网络架构</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神经网络是模拟人脑结构和功能的一种计算模型，通过多层神经元和权重连接实现数据学习与处理。</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神经网络架构概述</a:t>
            </a:r>
            <a:endParaRPr sz="2100" b="1" i="0">
              <a:solidFill>
                <a:srgbClr val="5585B5"/>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深度学习技术通过多层神经网络对海量图像数据进行训练，有效提升图像识别的准确性和效率。</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深度学习在图像识别中的应用</a:t>
            </a:r>
            <a:endParaRPr sz="2100" b="1" i="0">
              <a:solidFill>
                <a:srgbClr val="5585B5"/>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GANs是一种创新的深度学习模型，通过两个相互竞争的网络协同工作，能够生成高质量的图像或视频。</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生成对抗网络(GANs)的原理</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损失函数设计</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损失函数基本概念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损失函数是衡量模型预测值与真实值之间差异的指标，对训练过程至关重要。</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常见损失函数类型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包括均方误差、交叉熵损失等，每种适用于不同任务和数据分布。</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设计原则与技巧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需考虑数据特征及模型结构，通过调参优化模型性能，提高泛化能力。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表情动态化处理</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面部关键点跟踪</a:t>
            </a:r>
            <a:endParaRPr sz="3000" b="1" i="0">
              <a:solidFill>
                <a:srgbClr val="000000"/>
              </a:solidFill>
              <a:latin typeface="微软雅黑" panose="020B0503020204020204" charset="-122"/>
            </a:endParaRPr>
          </a:p>
        </p:txBody>
      </p:sp>
      <p:sp>
        <p:nvSpPr>
          <p:cNvPr id="4" name="New shape"/>
          <p:cNvSpPr/>
          <p:nvPr/>
        </p:nvSpPr>
        <p:spPr>
          <a:xfrm>
            <a:off x="1558800" y="1627201"/>
            <a:ext cx="3040498"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面部关键点是人脸特征的精确位置，如眼睛、鼻子、嘴巴等，通过这些点可以准确捕捉面部表情和姿态。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298" y="1627201"/>
            <a:ext cx="3040501"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跟踪技术原理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利用计算机视觉和深度学习算法，对视频或图像中的面部关键点进行实时定位与追踪，确保面部特征的连续性。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799"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应用场景示例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面部关键点跟踪广泛应用于人脸识别、表情识别等领域，为交互式应用提供基础支持，增强用户体验和互动性。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肌肉运动模拟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肌肉运动基础</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了解人体肌肉结构与功能，是实现精准人像变换的关键。掌握肌肉收缩原理，有助于模拟真实动作效果。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动态捕捉技术</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通过高速摄影或传感器，实时捕捉人像肌肉的运动状态。该技术为后续的动画制作提供精确数据支持。</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模拟算法应用</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运用数学模型和计算机图形学，将捕捉到的运动数据转化为动画效果。此过程需考虑重力、惯性等物理因素。</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年龄跨度变换方案</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生理特征建模</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面部特征识别技术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利用深度学习算法，通过分析人脸图像中的关键点，实现对个体身份的快速准确识别。该技术广泛应用于安防监控、手机解锁等领域。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表情与情绪分析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结合人脸关键点及皮肤纹理变化，实时监测并解析人的情绪状态。在客户服务、心理健康评估等方面具有重要应用价值。</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年龄与性别预测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采用卷积神经网络等方法，基于人脸图像自动预测人物的年龄和性别。此技术有助于提高人口统计研究的精度和效率。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纹理细节优化</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纹理细节优化概述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纹理细节优化是提升人像照片质感的关键步骤，通过调整图像的纹理和细节来增强画面的真实感和立体感。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技术实现方法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利用先进的图像处理算法和技术，如锐化、降噪等，对人像图片进行细节增强，同时保持整体画质的自然和谐。</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应用效果展示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通过对比优化前后的人像照片，直观展示纹理细节优化带来的视觉效果提升，使人物形象更加生动逼真。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艺术风格融合技巧</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笔触效果植入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笔触效果植入简介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通过模拟传统绘画中的笔触，为数字人像增添艺术感和个性化风格。此技术让静态照片或图像拥有动态、生动的视觉效果。</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实施步骤与技巧</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首先选定适合的图像素材，使用专业软件进行笔触效果处理。调整笔触强度、方向和颜色，以达到最佳效果。注重细节处理，提升作品质感。</a:t>
            </a:r>
            <a:endParaRPr sz="1575" b="0" i="0">
              <a:solidFill>
                <a:srgbClr val="000000"/>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应用场景与优势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笔触效果广泛应用于广告设计、影视特效及社交媒体头像等领域。它不仅丰富了视觉表现力，还增强了观众的情感共鸣和记忆点，是创意表达的重要手段。</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人像变换技术概述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核心技术原理解析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风格迁移实现路径</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表情动态化处理</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年龄跨度变换方案</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艺术风格融合技巧</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实时交互系统搭建</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伦理安全考量要点</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行业应用案例展示</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色彩空间转换</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色彩空间是表示颜色的一种数学模型，用于在数字图像处理中定义和操作颜色。不同的色彩空间适用于不同的应用场景，如RGB用于显示设备，CMYK用于印刷。</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色彩空间概念</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常见的色彩空间包括RGB、CMYK、HSV等。转换这些色彩空间通常涉及线性或非线性变换，确保颜色在不同设备或媒介间准确再现。</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常见色彩空间转换</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色彩空间转换技术包括伽马校正、白点校正等。通过这些技术，可以调整图像以适应不同输出设备的色域限制，实现最佳的视觉表现。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色彩空间转换技术</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实时交互系统搭建</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硬件加速策略</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硬件加速基础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硬件加速是指利用专门的硬件设备来处理计算任务，以减少CPU负担和提升系统性能。</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GPU的作用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图形处理单元（GPU）是实现人像变换硬件加速的关键，通过并行处理大量数据提高渲染速度。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CPU与GPU协同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在人像变换中，CPU负责逻辑运算和任务调度，而GPU则专注于图像处理和渲染，两者协同工作以优化性能。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延迟优化方案</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延迟优化技术概述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探讨通过算法和硬件改进减少图像处理时间的技术，如并行计算、GPU加速等，以提升人像变换效率。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软件层面优化策略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介绍如何利用先进的图像处理算法和优化的代码结构来降低CPU负载，实现更快速的图像渲染与变换效果。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硬件加速技术应用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分析图形处理器（GPU）在人像变换中的作用，包括其对图像渲染速度的提升及最新硬件技术的发展趋势。</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伦理安全考量要点</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隐私保护技术是用于防止个人数据泄露和滥用的技术手段，包括加密、匿名化处理等，确保数据在传输和存储过程中的安全性。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隐私保护技术概述</a:t>
            </a:r>
            <a:endParaRPr sz="2100" b="1" i="0">
              <a:solidFill>
                <a:srgbClr val="5585B5"/>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人脸识别技术虽带来便利，但存在隐私泄露风险，如被非法使用进行身份盗窃等，需加强安全措施以保障用户隐私安全。</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人脸识别中的隐私风险</a:t>
            </a:r>
            <a:endParaRPr sz="2100" b="1" i="0">
              <a:solidFill>
                <a:srgbClr val="5585B5"/>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各国政府制定相关法律规范人脸识别技术的运用，明确数据处理的合法性与责任，保护公民个人信息不被侵犯。</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隐私保护的法律框架</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版权归属规范</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版权归属原则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人像变换中，确保所有使用的图片或视频素材均获得合法授权，遵循版权法规，尊重原创者权益。</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合法使用途径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在商业宣传、教育演示等场合，需明确标注图片来源及作者信息，未经许可不得用于盈利性目的，避免侵权风险。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侵权后果与预防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未经授权使用他人作品可能面临法律诉讼和高额赔偿。应建立规范的素材库管理流程，定期审查内容版权状态，确保合规使用。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09</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行业应用案例展示</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影视特效制作</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影视特效技术概述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影视特效通过计算机生成图像和动画，为电影和电视提供视觉上的震撼效果，增强故事表现力。</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常用特效软件介绍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常用的影视特效软件包括After Effects、Maya等，它们提供了强大的工具集，支持多种特效的制作。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人像变换技巧分享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在影视特效中，人像变换是常见手法，通过调整色彩、光影及添加特殊效果，实现角色形象的转变。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虚拟试妆系统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虚拟试妆技术概述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利用图像处理和深度学习，虚拟试妆系统允许用户在线尝试不同妆容效果，无需实际化妆，提升用户体验。</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实时效果展示</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通过高精度摄像头捕捉面部特征，结合AR技术实时渲染妆容，让用户即时看到上妆后的效果，优化选择过程。</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个性化推荐算法</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系统采用机器学习分析用户偏好，提供定制化的化妆品和妆容建议，增强个性化服务体验。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人像变换技术概述</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10</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未来发展趋势展望</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多模态数据融合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多模态数据融合技术将来自不同传感器或来源的数据进行整合，以实现更丰富的信息表达与处理，提升人像变换的多样性和准确性。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深度学习模型应用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利用深度学习模型，对人像进行多维度分析与学习，通过训练得到能够自动识别和处理各种变化特征的能力，实现高效的人像变换效果。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实时反馈与优化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在人像变换过程中，通过实时反馈机制不断调整参数，根据用户反馈进行持续优化，确保最终效果符合预期，提升用户体验满意度。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自适应学习能力</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自适应学习能力定义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自适应学习能力指系统根据环境变化自动调整和优化自身行为的能力，是人工智能领域的重要研究方向。</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自适应学习算法分类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包括监督学习、无监督学习和强化学习等，每种算法针对不同问题场景，实现系统的自我优化与适应。</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自适应学习技术应用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在人像变换中，通过分析用户偏好和风格迁移需求，自适应选择最佳变换算法，实现个性化图像处理效果。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定义与应用场景</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人像变换定义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人像变换技术通过算法调整图片中的人脸特征，实现不同风格、年龄或表情的转换，广泛应用于影视后期、社交媒体等领域。</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应用场景概述</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该技术不仅用于娱乐行业创造特效，还应用于安防监控中的人脸比对，以及医疗领域的患者识别与跟踪等，极大提升了相关领域的工作效率和安全性。</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技术发展趋势</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随着深度学习和计算机视觉技术的不断进步，人像变换技术正朝着更高精度、更快速度和更广泛应用的方向发展，未来将有更多创新应用出现。</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人像变换技术起源于20世纪初期，最初通过简单的图像处理技术进行基本的人像修饰。随着计算机技术的发展，这一领域开始逐渐成熟。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早期探索阶段</a:t>
            </a:r>
            <a:endParaRPr sz="2100" b="1" i="0">
              <a:solidFill>
                <a:srgbClr val="5585B5"/>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进入21世纪后，深度学习和人工智能技术的突破为人像变换带来革命性变化。不仅能够实现更高级的面部特征调整，还能应用于影视制作、游戏开发等多个领域。</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技术进步与应用拓展</a:t>
            </a:r>
            <a:endParaRPr sz="2100" b="1" i="0">
              <a:solidFill>
                <a:srgbClr val="5585B5"/>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近年来，随着计算能力的提升和算法的优化，人像变换技术正朝着更加自然、个性化的方向发展。同时，其在虚拟现实、增强现实等领域的应用前景被广泛看好。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当前发展趋势</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核心技术原理解析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图像识别基础</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图像识别定义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图像识别是利用计算机视觉技术对图像进行分析，提取有用信息的过程，广泛应用于安防监控、医疗影像等领域。</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图像识别技术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图像识别技术包括特征提取、分类器设计等步骤，通过深度学习算法提高识别准确率，实现复杂场景下的高效识别。</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图像识别应用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图像识别在多个领域有广泛应用，如人脸识别用于身份验证，车牌识别用于交通管理，以及医疗影像分析辅助诊断等。</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特征点定位方法</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特征点定位概述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特征点定位是人像变换中的基础技术，通过识别和标记面部关键位置如眼睛、鼻子等，为后续的变换提供精确依据。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常用特征点检测算法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常用的特征点检测算法包括SIFT、SURF和ORB等，这些算法通过提取图像中的局部特征点，实现对人脸特征的有效捕捉。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特征点优化与调整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在人像变换过程中，特征点可能会因表情或角度变化而移动，需要通过优化算法进行调整，确保变换结果的自然性和准确性。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风格迁移实现路径</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3974</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2025-09-30T13:45:00Z</dcterms:created>
  <dcterms:modified xsi:type="dcterms:W3CDTF">2025-09-30T13:44:53Z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4A184C7EBF8441EDB18227214EE0AEA6_12</vt:lpwstr>
  </property>
  <property fmtid="{D5CDD505-2E9C-101B-9397-08002B2CF9AE}" pid="3" name="KSOProductBuildVer">
    <vt:lpwstr>2052-12.1.0.22529</vt:lpwstr>
  </property>
</Properties>
</file>