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装置艺术创新表达</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空间重构与材料对话</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常规材质选择</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金属材料因其坚固、耐用和易于加工的特性，在装置艺术中常被用作主要结构材料。它们能够承受较大的重量和压力，为艺术作品提供稳定支撑。</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金属材料特性</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透明或彩色玻璃在装置艺术中用于创造视觉错觉和光影效果。其独特的质感和折射光线的能力，使作品呈现出动态和梦幻般的氛围。</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玻璃材质应用</a:t>
            </a:r>
            <a:endParaRPr sz="2100" b="1" i="0">
              <a:solidFill>
                <a:srgbClr val="002B7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木材以其自然的纹理和温暖的色调，赋予装置艺术以亲和力和生命力。它的可塑性强，适合制作各种形状和尺寸的构件，增添作品的自然气息。</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木材自然美感</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创新介质探索</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创新介质概念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创新介质是指运用非传统材料或形式，通过艺术手法展现的媒介。这些介质往往挑战常规审美和感知边界，促进观众对艺术和生活的新理解。</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新型材质应用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探索并应用新型材质如数字媒体、生物材料等，为装置艺术带来前所未有的表现力。这些材质不仅拓宽了创作空间，也丰富了作品内涵与视觉体验。</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跨界融合实践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通过跨学科合作，将科技、建筑、生态等领域的元素融入装置艺术，实现艺术与其它领域的深度融合。这种跨界实践促进了艺术语言的创新与发展。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空间关系构建</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场地适配策略</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22"/>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场地选择要点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选择装置艺术的展出场地时，需考虑其与作品主题的契合度、观众流量及空间布局等要素，以确保作品得到最佳展示效果。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22"/>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环境适应性评估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对选定场地的环境条件进行详细评估，包括光照、温度、湿度等因素，确保装置艺术在各种环境下均能保持稳定状态。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16" cy="3267222"/>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互动体验设计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设计装置艺术时融入互动元素，使观众能够参与其中，通过亲身体验增强对作品的理解和感受，提升整体观赏性。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观者动线设计</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动线设计的重要性</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观者动线设计直接影响艺术作品的观赏效果，通过合理规划引导观众视线和移动路径，提升艺术体验。</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动线设计原则</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遵循简洁直观、流畅连贯的原则，确保观者能够自然地跟随预设路径参观，减少拥堵与混乱。</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动线设计的实现方式</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利用空间布局、指示标识及互动元素等多种手段，有效控制和引导观者流动，增强作品的叙事性和沉浸感。</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主题表达手法</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概念符号转化</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艺术与科技融合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装置艺术通过将传统艺术与现代科技相结合，创造出独特的视觉和感官体验，展现了创新的艺术表达方式。</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符号语言的创新运用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在装置艺术中，艺术家利用日常物品或自然元素作为符号，通过重新组合和设计，传递出深刻的文化和社会信息。</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环境互动性增强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装置艺术强调观众与作品之间的互动，通过参与式设计让观众成为艺术的一部分，增强了艺术作品的感染力和影响力。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叙事结构搭建</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叙事结构概念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叙事结构是装置艺术中通过故事或情节串联作品元素的方式，旨在增强观众的情感共鸣和体验深度。</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叙事线索设计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设计师需精心规划叙事的起始点、发展过程与高潮，确保每个环节紧密相连，引导观众跟随故事脉络深入理解作品。</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情感与互动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叙事结构不仅传递信息，更激发观众情感反应。通过互动设计，如参与式展览，让观众成为故事的一部分，提升艺术沉浸感。</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经典案例剖析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代表性作品解读</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装置艺术的定义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装置艺术是一种结合了多种媒介和技术的现代艺术形式，通过在特定空间内展示作品，强调观众与作品之间的互动体验。</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《泉》解读</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让-米歇尔·阿尔普的作品《泉》，以其简单的金属圆盘和水的组合，挑战传统雕塑观念，引发关于艺术本质和人类感知的深刻思考。</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当代装置艺术趋势</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当代装置艺术趋向于跨界合作、技术融合与社会议题探讨，如利用数字媒体创造沉浸式体验，或通过公共参与项目反映社会问题。</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装置艺术概述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历史演变脉络</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创作材料运用</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空间关系构建</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主题表达手法</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经典案例剖析</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当代发展趋势</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社会文化价值</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创作实践指南</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行业生态观察</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创作思路还原</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装置艺术的创作灵感通常来源于自然、社会现象或个人情感，通过艺术形式表达深层次的思考和感受。</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创作灵感来源</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在装置艺术中，选择合适的材料和技术是关键。艺术家需根据创作主题和表现形式，灵活运用各种材料和技术手段。</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材料与技术运用</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装置艺术作品强调与观众的互动性，通过视觉、听觉等多感官体验，使观众能够深入参与并产生共鸣。</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作品与观众互动</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当代发展趋势</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科技融合方向</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增强现实互动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通过将虚拟信息叠加于现实世界，观众能直接与装置艺术互动，提供沉浸式体验，增强艺术的吸引力和参与感。</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智能感应技术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利用传感器捕捉环境变化，智能装置能根据观众的动作或声音调整形态或色彩，实现动态的艺术呈现。</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数字光影效果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运用LED等现代光源技术，结合编程控制，创造出变幻莫测的光影效果，为装置艺术增添未来科技感。</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跨学科实践</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多学科融合实践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装置艺术通过跨学科合作，结合艺术、科技和设计等元素，创造出具有深刻社会意义的艺术作品。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技术与艺术的交汇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利用现代技术如数字媒体、互动装置等，艺术家们探索新的表现形式，丰富装置艺术的内涵和外延。</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创新思维的培养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跨学科实践不仅促进了艺术形式的创新，也培养了参与者的创新思维和解决问题的能力。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社会文化价值</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公共空间激活</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装置艺术是现代艺术的一种形式，通过在公共空间内安装大型艺术作品，激发公众互动与思考，增强空间的文化氛围。</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公共空间装置艺术定义</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通过装置艺术的介入，不仅美化了城市环境，也提供了新的社交场所，吸引人群聚集，促进社区交流与文化活动的多样化发展。</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激活公共空间方式</a:t>
            </a:r>
            <a:endParaRPr sz="2100" b="1" i="0">
              <a:solidFill>
                <a:srgbClr val="002B7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分析国内外成功案例，如纽约时代广场的“爱之锁”、北京798艺术区的户外装置等，展示装置艺术如何有效激活公共空间，提升地区文化价值。</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案例分析</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观念传播载体</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装置艺术定义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装置艺术是一种通过空间、材料和观念创造的艺术品，旨在引发观众的情感共鸣与思考。</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传播媒介特性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装置艺术作品通常具备强烈的视觉冲击力和互动性，能够跨越语言和文化界限，实现观念的广泛传播。</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社会功能分析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装置艺术不仅作为审美对象存在，更承担着批判现实、激发社会讨论等多重功能，是观念传播的有效载体。</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09</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创作实践指南</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前期调研要点</a:t>
            </a:r>
            <a:endParaRPr sz="3000" b="1" i="0">
              <a:solidFill>
                <a:srgbClr val="000000"/>
              </a:solidFill>
              <a:latin typeface="微软雅黑" panose="020B0503020204020204" charset="-122"/>
            </a:endParaRPr>
          </a:p>
        </p:txBody>
      </p:sp>
      <p:sp>
        <p:nvSpPr>
          <p:cNvPr id="4" name="New shape"/>
          <p:cNvSpPr/>
          <p:nvPr/>
        </p:nvSpPr>
        <p:spPr>
          <a:xfrm>
            <a:off x="1558800" y="1627201"/>
            <a:ext cx="3032171" cy="2898928"/>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历史背景研究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通过查阅文献和资料，了解装置艺术的历史发展脉络，包括重要艺术家和他们的代表作品。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1" y="1627201"/>
            <a:ext cx="3031739" cy="2898928"/>
          </a:xfrm>
          <a:prstGeom prst="roundRect">
            <a:avLst>
              <a:gd name="adj" fmla="val 10032"/>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当代趋势分析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研究当前装置艺术的流行趋势和创新点，包括技术应用和观众互动方式的变化。</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08" y="1627200"/>
            <a:ext cx="3032171" cy="2898928"/>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社会文化影响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探讨装置艺术如何反映和影响当代社会文化，以及它在不同文化背景下的表现和接受度。</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方案落地技巧</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明确艺术定位</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在装置艺术创作中，首先需要明确作品的艺术定位，包括主题、风格和表现形式，确保作品与预期的观众群体产生共鸣。</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选择合适的材料</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根据艺术作品的主题和形式，精心选择适合的材料是至关重要的。材料的质地、颜色和形态都会直接影响到最终作品的效果和表达力。</a:t>
            </a:r>
            <a:endParaRPr sz="1575" b="0" i="0">
              <a:solidFill>
                <a:srgbClr val="000000"/>
              </a:solidFill>
              <a:latin typeface="微软雅黑" panose="020B0503020204020204" charset="-122"/>
            </a:endParaRPr>
          </a:p>
        </p:txBody>
      </p:sp>
      <p:sp>
        <p:nvSpPr>
          <p:cNvPr id="6" name="New shape"/>
          <p:cNvSpPr/>
          <p:nvPr/>
        </p:nvSpPr>
        <p:spPr>
          <a:xfrm>
            <a:off x="6458401" y="3365807"/>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考虑空间布局</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装置艺术往往需要在特定的空间中展示，因此，在创作过程中必须考虑到空间布局和环境因素。合理安排作品的位置和角度，可以增强观众的体验感。</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装置艺术概述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10</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行业生态观察</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策展模式创新</a:t>
            </a:r>
            <a:endParaRPr sz="3000" b="1" i="0">
              <a:solidFill>
                <a:srgbClr val="000000"/>
              </a:solidFill>
              <a:latin typeface="微软雅黑" panose="020B0503020204020204" charset="-122"/>
            </a:endParaRPr>
          </a:p>
        </p:txBody>
      </p:sp>
      <p:sp>
        <p:nvSpPr>
          <p:cNvPr id="4" name="New shape"/>
          <p:cNvSpPr/>
          <p:nvPr/>
        </p:nvSpPr>
        <p:spPr>
          <a:xfrm>
            <a:off x="1774800" y="1555200"/>
            <a:ext cx="8016003" cy="13615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通过观众参与，增强艺术体验的沉浸感。利用多媒体技术，如触摸屏、声音感应等，使观众成为作品的一部分。</a:t>
            </a:r>
            <a:endParaRPr sz="1575" b="0" i="0">
              <a:solidFill>
                <a:srgbClr val="000000"/>
              </a:solidFill>
              <a:latin typeface="微软雅黑" panose="020B0503020204020204" charset="-122"/>
            </a:endParaRPr>
          </a:p>
        </p:txBody>
      </p:sp>
      <p:sp>
        <p:nvSpPr>
          <p:cNvPr id="5" name="New shape"/>
          <p:cNvSpPr/>
          <p:nvPr/>
        </p:nvSpPr>
        <p:spPr>
          <a:xfrm>
            <a:off x="1774800" y="304373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数字化策展工具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运用虚拟现实、增强现实等技术，创造全新的观看和体验方式。这些工具打破了传统展览的空间限制，拓宽了艺术表达的边界。</a:t>
            </a:r>
            <a:endParaRPr sz="1575" b="0" i="0">
              <a:solidFill>
                <a:srgbClr val="000000"/>
              </a:solidFill>
              <a:latin typeface="微软雅黑" panose="020B0503020204020204" charset="-122"/>
            </a:endParaRPr>
          </a:p>
        </p:txBody>
      </p:sp>
      <p:sp>
        <p:nvSpPr>
          <p:cNvPr id="6" name="New shape"/>
          <p:cNvSpPr/>
          <p:nvPr/>
        </p:nvSpPr>
        <p:spPr>
          <a:xfrm>
            <a:off x="1774800" y="457802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社区合作项目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与当地社区合作，将装置艺术项目融入日常生活。通过公众参与，促进艺术的社会价值，同时激发社区的创新和活力。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4373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57802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市场运作机制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市场运作模式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装置艺术的市场运作机制通常涉及艺术展览、拍卖及私人收藏，通过这些渠道实现艺术品的价值发现和流通。</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投资与盈利途径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投资者可通过购买装置艺术作品进行长期或短期的投资，并通过艺术展览、版权交易等方式获得收益。</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风险管理策略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在装置艺术品市场中，有效的风险管理包括对艺术品价值的精准评估、市场趋势的深入分析以及适时的投资组合调整。</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定义与起源</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装置艺术的定义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装置艺术是指艺术家将日常物品或自然元素，以非传统方式组合、重构，创造具有特定主题或观念的艺术形式。</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装置艺术的起源</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装置艺术起源于20世纪中叶，受达达主义和超现实主义影响，强调观众与作品之间的互动体验，挑战传统审美观念。</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装置艺术的特点</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装置艺术以其独特性、互动性和现场性为特点，通过空间布局和观众参与，传达深层文化和社会意义，展现现代艺术的多元化趋势。</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核心特征解析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装置艺术是一种将日常物品或废弃物品转化为具有审美和观念表达的艺术作品，强调观众参与和互动。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概念与定义</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装置艺术的核心特征包括空间性、互动性和多媒介融合，通过这些元素实现对现实问题的深刻反思和批判。</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核心特征解析</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装置艺术不仅反映了当下社会的文化动态，还推动了公共空间的美学转型，激发了公众对当代艺术的兴趣和讨论。</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社会与文化影响</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历史演变脉络</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早期萌芽阶段</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装置艺术起源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装置艺术起源于20世纪中叶，最初以雕塑和环境艺术形式出现。艺术家通过将日常物品重新组合，创造出具有强烈视觉冲击力的作品。</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早期代表人物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约瑟夫·博伊斯是早期装置艺术的重要推动者，他的作品强调观念与材料的结合，对后来的艺术发展产生了深远影响。</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早期作品特点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早期装置艺术作品多以探索材料、空间和观众互动为核心，强调现场体验感，打破传统艺术观赏方式的局限。</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现代转型突破</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现代装置艺术定义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现代装置艺术是艺术家利用各种材料和空间创作的三维艺术作品，强调观众互动体验。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转型突破关键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当代装置艺术通过融合科技、环境等元素，实现从传统到现代的创新突破，展现多元文化表达。</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社会影响与价值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装置艺术不仅反映社会现实，还激发公众思考。其公共性和互动性增强了艺术的社会影响力和教育意义。</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创作材料运用</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3832</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2025-09-30T11:49:00Z</dcterms:created>
  <dcterms:modified xsi:type="dcterms:W3CDTF">2025-09-30T11:49:06Z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63371107443E49918C2C7AC1AA149771_12</vt:lpwstr>
  </property>
  <property fmtid="{D5CDD505-2E9C-101B-9397-08002B2CF9AE}" pid="3" name="KSOProductBuildVer">
    <vt:lpwstr>2052-12.1.0.22529</vt:lpwstr>
  </property>
</Properties>
</file>