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 type="screen16x9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电视U盘智能存储新方案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6E7A9"/>
                </a:solidFill>
                <a:latin typeface="微软雅黑" panose="020B0503020204020204" charset="-122"/>
              </a:rPr>
              <a:t>影音数据随插即用高效管理</a:t>
            </a:r>
            <a:endParaRPr sz="30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多格式兼容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电视U盘支持多种视频、音频格式，确保用户能够播放各类媒体文件，无需担心格式限制。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格式兼容性概述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包括但不限于MP4、AVI、MKV、MOV等主流视频格式，以及MP3、WAV、FLAC等音频格式，满足多样化需求。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常见格式支持情况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内置的格式转换功能，使用户可以轻松将不同设备上的视频和音频转换为电视U盘兼容的格式，实现即插即用。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格式转换便利性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适用场景应用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家庭娱乐共享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家庭娱乐新选择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电视U盘作为一种便捷的多媒体设备，允许用户直接从U盘播放视频、音乐等文件，极大地丰富了家庭娱乐的内容和形式。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共享资源便捷性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通过电视U盘，家庭成员可以轻松共享存储在U盘中的电影、电视剧、音乐等内容，实现资源的快速传递与分享，增强了家庭成员间的互动。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灵活内容更新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电视U盘支持随时更换存储内容，用户可以随时更新U盘中的视频或音乐文件，保持内容的新鲜感和多样性，满足家庭成员不断变化的娱乐需求。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会议演示辅助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会议资料快速共享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电视U盘作为新型存储设备，能够轻松实现会议资料的快速分享，提升会议效率。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高清演示效果增强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通过连接电视U盘至大屏显示器，可播放高质量视频和图片，增强会议或演讲的视觉体验。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0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便捷携带与使用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电视U盘体积小巧，便于携带，即插即用，无需复杂设置，适合各种场合下的使用需求。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车载影音载体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车载影音载体简介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电视U盘作为车载影音设备，通过USB接口连接电视，实现视频播放功能，提升驾驶娱乐体验。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产品特点与优势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电视U盘具备高速传输、兼容性强等特点，支持多种格式视频，满足不同用户需求，提升行车乐趣。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应用场景与前景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适用于长途驾驶、家庭出游等场景，电视U盘市场潜力巨大，未来有望成为主流车载影音解决方案。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选购要点指南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接口类型匹配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接口类型匹配概述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电视U盘接口类型匹配是指确保U盘与电视机接口标准一致，以便实现数据传输和播放。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USB接口兼容性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目前大多数电视支持USB接口，用户需确认U盘采用的USB版本与电视兼容，以保障正常使用。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HDMI接口优势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HDMI接口传输速率高，支持高清音视频输出，是连接电视和U盘的理想选择，提供更优质的观看体验。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存储容量选择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存储容量选择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选择电视U盘时，需根据个人需求确定存储容量。常见容量有8GB、16GB、32GB等，确保满足日常使用需求，避免浪费或不足。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兼容性考量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购买电视U盘前，需确认其与电视型号的兼容性。不同品牌和型号的电视接口可能不同，选择支持标准USB接口的产品，确保即插即用。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数据安全保护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电视U盘作为存储设备，需考虑数据安全性。选择具有加密功能的产品，防止数据泄露或丢失，保护个人隐私和重要信息。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品牌质量保障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严格的质量检测流程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电视U盘在生产过程中经过多重严格质量检测，确保每一台产品都能稳定运行，满足用户的使用需求。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完善的售后服务体系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提供全面的售后服务保障，包括产品保修、维修和技术支持等，让用户在使用过程中无后顾之忧。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持续的质量改进机制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通过不断收集用户反馈和使用数据，持续优化产品设计和生产流程，提升产品质量和用户体验。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使用注意事项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电视U盘功能解析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核心优势特点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适用场景应用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选购要点指南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使用注意事项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常见问题解决方案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防震防静电保护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电视u盘采用先进的防震技术，有效保护内部电子元件免受物理冲击损害，延长使用寿命。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防震设计的重要性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内置静电防护功能，确保在插拔过程中，电视u盘不受静电干扰，保障数据安全和设备稳定性。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静电防护措施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结合防震与防静电技术，电视u盘提供全方位保护，适应各种使用环境，提升用户体验。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综合保护机制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定期数据备份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数据备份重要性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定期备份电视u盘数据可防止意外丢失，如系统故障、病毒破坏等，确保用户资料安全与完整。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备份频率建议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推荐每周至少进行一次全面备份，对于频繁更新的数据，可根据实际需求增加备份频次，以确保最新状态保存。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备份方法指南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使用电视u盘时，可通过连接电脑或专用设备进行数据传输备份；同时，利用云服务同步备份，增强数据安全性。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规范插拔操作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正确插拔方法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使用电视U盘时，应先关闭电视电源，确保安全。插入时，轻推U盘直至听到“咔嚓”声，表示已牢固连接；拔出时，同样轻拉U盘至松动后取出。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避免操作误区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用户在操作电视U盘时需注意，不要过度用力插入或拔出，以免损坏U盘或电视接口。同时，确保U盘在连接状态下不会受到外力冲击。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维护与保养建议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为延长电视U盘的使用寿命，建议定期清理U盘表面灰尘，并检查连接口是否有异物堵塞。若长时间不使用，应将U盘从电视中取出，妥善保存。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常见问题解决方案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识别失败排查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检查USB接口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确保电视的USB接口干净无异物，且连接线无损坏，以排除硬件故障的可能性。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确认U盘格式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核实U盘是否为电视支持的文件系统（如FAT32），并检查是否有隐藏或只读属性，确保文件可被识别和访问。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更新固件与驱动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若上述步骤无误，尝试更新电视的固件或相关驱动程序，解决兼容性问题，提高设备对U盘的识别能力。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读写异常处理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读写异常指电视U盘在读取或写入数据时遇到的故障，包括无法识别、文件丢失等问题，影响用户正常使用。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读写异常概述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硬件损坏、接口接触不良、文件系统错误等是导致读写异常的常见原因，需根据具体问题采取相应措施解决。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常见读写异常原因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对于电视U盘读写异常，建议首先检查U盘连接和文件系统，若无效，尝试使用数据恢复软件或联系专业维修服务。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异常处理建议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数据恢复技巧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数据丢失原因分析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数据丢失通常由硬件故障、误删除、病毒感染或不当操作导致，了解这些原因有助于采取正确的恢复措施。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常用数据恢复软件介绍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市面上有多种数据恢复软件，如Recuva、EaseUS Data Recovery Wizard等，它们通过扫描存储设备找回丢失数据。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预防数据丢失的方法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包括定期备份重要数据、避免使用损坏的U盘以及安装防病毒软件保护数据安全，以减少数据丢失的风险。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市场发展趋势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智能化功能升级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智能电视U盘功能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新一代电视U盘支持自动识别与播放，用户可直接插入U盘观看视频、图片和音乐，无需复杂设置。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远程控制与管理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通过智能手机APP，用户可以远程操控电视U盘，实现文件的上传下载、预览和删除，极大提升使用便捷性。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个性化内容推荐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电视U盘内置智能算法，根据用户的观看习惯和偏好，推荐适合的内容，提升观影体验和满意度。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迷你化形态演进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早期迷你电视U盘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随着便携设备兴起，迷你电视U盘应运而生。其小巧设计便于携带，成为观看视频的流行存储媒介。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技术革新与迷你化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技术进步推动迷你化趋势，更小尺寸、更高存储容量的电视U盘问世，满足用户对便携性和存储需求的双重追求。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未来电视U盘将向更小型化、多功能集成方向发展，同时提升传输速度和数据安全性，为用户提供更优质的使用体验。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电视U盘功能解析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生态互联整合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生态互联整合概念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生态互联整合指电视与多种智能设备间的无缝连接，实现内容和服务的共享。通过统一平台，用户可跨设备享受一致体验。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技术支撑生态互联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利用先进的通讯技术和云服务，电视能与手机、平板等设备高效互动。支持DLNA、AirPlay等协议，保证数据流畅传输。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用户体验优化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生态互联不仅提升内容获取便利性，还增强个性化服务。如智能推荐系统根据观看习惯推送内容，提升用户满意度和粘性。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影音播放支持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影音格式兼容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电视U盘支持多种影音格式，包括MP4、AVI等，确保用户能播放不同来源的视频文件。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高清晰度输出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配备高清视频输出接口，电视U盘确保视频内容以高清晰度展现，提供更佳的观看体验。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流畅播放体验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采用先进的数据传输技术，电视U盘实现快速加载和稳定播放，保证影音播放的连续性和流畅性。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文件存储拓展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电视U盘提供大容量存储空间，可轻松保存大量多媒体文件，如高清视频、大型游戏及应用程序，满足用户多样化的存储需求。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文件存储容量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电视U盘支持多种文件格式，包括MP4、AVI、MKV等主流视频格式，以及MP3、WAV等音频格式，确保用户能够无缝播放各种媒体内容。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多格式兼容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采用USB 3.0或更高标准的接口技术，电视U盘实现极速数据传输，大幅缩短文件拷贝时间，提升用户体验和工作效率。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高速传输性能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跨设备传输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多设备兼容传输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电视U盘支持多种设备，通过USB接口轻松连接电视、电脑等设备，实现文件快速传输。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高效数据同步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利用电视U盘的高速数据传输技术，确保在不同设备间同步文件时，保持数据的完整性和准确性。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便捷内容共享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用户可将存储在电视U盘中的视频、图片等内容，快速分享给其他家庭成员或朋友，提升使用体验。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核心优势特点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便携性设计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轻便小巧设计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采用超薄设计，电视u盘体积小巧便于携带，轻松放入口袋或包内，满足用户随时随地观看的需求。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高耐用性材料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选用优质金属和塑料材质，确保电视u盘的坚固耐用，抗摔抗震能力强，有效保护内部数据安全，延长使用寿命。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易于操作界面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简洁直观的操作界面，一键式插入和退出设计，使用户无需繁琐设置即可快速使用，提升用户体验。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高速读写性能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高速读写性能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电视U盘采用先进的闪存技术，确保数据快速传输与保存，满足用户对高清视频播放的流畅需求。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大容量存储方案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提供多种容量选择，轻松应对大量影视内容的存储需求，为用户带来更丰富的观看体验。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兼容性与易用性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电视U盘设计兼容多种电视品牌和型号，即插即用，无需复杂设置，让使用变得简单便捷。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3859</Words>
  <Application>WPS 演示</Application>
  <PresentationFormat>全屏显示(4:3)</PresentationFormat>
  <Paragraphs>348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2025-09-30T13:22:00Z</dcterms:created>
  <dcterms:modified xsi:type="dcterms:W3CDTF">2025-09-30T13:21:48Z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5C604802227D43BBA88833AD76F6537B_12</vt:lpwstr>
  </property>
  <property fmtid="{D5CDD505-2E9C-101B-9397-08002B2CF9AE}" pid="3" name="KSOProductBuildVer">
    <vt:lpwstr>2052-12.1.0.22529</vt:lpwstr>
  </property>
</Properties>
</file>