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12192000" cy="6858000" type="screen16x9"/>
  <p:notesSz cx="6858000" cy="9144000"/>
  <p:custDataLst>
    <p:tags r:id="rId3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9" Type="http://schemas.openxmlformats.org/officeDocument/2006/relationships/tags" Target="tags/tag1.xml"/><Relationship Id="rId38" Type="http://schemas.openxmlformats.org/officeDocument/2006/relationships/tableStyles" Target="tableStyles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电子白板赋能智慧教学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FFB6B6"/>
                </a:solidFill>
                <a:latin typeface="微软雅黑" panose="020B0503020204020204" charset="-122"/>
              </a:rPr>
              <a:t>交互协作引领课堂革新</a:t>
            </a:r>
            <a:endParaRPr sz="30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汇报时间: 2025/09/30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主板芯片组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主板芯片组是连接CPU、内存和各种扩展卡的核心组件，负责协调系统内部数据传输和处理。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主板芯片组概述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支持多核处理器、高速总线标准、集成图形处理单元等，提升系统性能和兼容性。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主要功能与特性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根据用户需求和预算选择合适的芯片组型号，注意其与CPU的兼容性及对新技术的支持情况。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选择与应用建议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触控传感器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触控传感器简介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触控传感器是一种检测物体触碰位置和动作的设备，广泛应用于智能设备中，实现人机交互。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工作原理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触控传感器通过感应电容变化或电阻变化来识别触摸位置和压力，将物理触感转化为电信号。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应用场景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触控传感器广泛应用于智能手机、平板电脑、电子白板等设备中，提升用户体验，实现直观操作。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软件功能模块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书写批注工具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16" cy="3627421"/>
          </a:xfrm>
          <a:prstGeom prst="roundRect">
            <a:avLst>
              <a:gd name="adj" fmla="val 9999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电子白板书写功能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电子白板内置高灵敏度触控技术，支持用户使用各种笔触工具在屏幕上自由书写、绘图，实现高效互动教学与会议记录。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5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实时批注工具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提供即时标注功能，允许用户直接在展示内容上添加注解、圈划重点或进行擦除修改，便于即时反馈和讨论，提升沟通效率。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47" y="1627201"/>
            <a:ext cx="3040532" cy="3627420"/>
          </a:xfrm>
          <a:prstGeom prst="roundRect">
            <a:avLst>
              <a:gd name="adj" fmla="val 9999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云端同步与存储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支持将手写笔记、批注内容自动同步至云端服务器，实现跨设备访问与共享，确保信息不丢失，促进团队协作与资料管理。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文件管理交互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文件上传与下载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电子白板支持多种格式文件的上传下载，用户可根据需求选择适合的文件类型，实现资料的快速共享和存储。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文件编辑功能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提供文本、图片等基础编辑工具，用户可以在白板上直接对文档进行修改，提高会议记录的效率和准确性。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文件分享协作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通过链接分享功能，参与者可实时查看和编辑同一份文档，促进团队间的高效协作和信息同步。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教育场景应用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课堂教学实践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课堂教学实践应用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电子白板在课堂教学中的实际应用，包括互动式教学、多媒体展示等，提升教学效果和学生学习兴趣。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提高课堂互动性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利用电子白板的触控和书写功能，教师与学生可以更直接地交流，增加课堂互动，有效提高学生的学习积极性。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丰富教学内容呈现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通过电子白板展示视频、动画及实时数据图表，使抽象概念具体化，帮助学生更好地理解和掌握复杂知识点。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远程协作教学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远程教学概述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随着互联网技术的发展，远程协作教学成为教育领域的新兴趋势。通过电子白板等工具，教师与学生能够跨越地域限制进行高效互动。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电子白板优势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电子白板提供实时内容共享、多媒体展示等功能，支持多种教学模式，如在线讨论、同步批注等，极大提升了教学质量和学习体验。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应用场景分析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电子白板被广泛应用于远程教育、企业培训、在线教育等多个领域。其灵活的交互性和高效的协同能力，满足了不同场景下的教学需求。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商务会议优势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方案演示效果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方案演示核心优势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电子白板方案演示突出互动性与实时反馈，增强信息传达效率。支持多点触控、远程协作功能，适应不同教学与会议场景，提升用户体验。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技术实现细节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采用高精度红外感应技术，确保书写流畅无延迟。内置智能笔迹识别算法，实现文字快速转换为数字文本，兼容多种格式文档编辑与分享。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应用场景展示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电子白板广泛应用于教育培训、企业会议、设计创意等行业，通过高清大屏展示、灵活批注与即时保存功能，促进知识共享与决策效率，展现其跨领域应用价值。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486800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01</a:t>
            </a:r>
            <a:endParaRPr sz="1575" b="1">
              <a:solidFill>
                <a:srgbClr val="FFB6B6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电子白板概述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3455314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02</a:t>
            </a:r>
            <a:endParaRPr sz="1575" b="1">
              <a:solidFill>
                <a:srgbClr val="FFB6B6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核心技术原理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5423828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03</a:t>
            </a:r>
            <a:endParaRPr sz="1575" b="1">
              <a:solidFill>
                <a:srgbClr val="FFB6B6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硬件组成架构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7392342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04</a:t>
            </a:r>
            <a:endParaRPr sz="1575" b="1">
              <a:solidFill>
                <a:srgbClr val="FFB6B6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软件功能模块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9360857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05</a:t>
            </a:r>
            <a:endParaRPr sz="1575" b="1">
              <a:solidFill>
                <a:srgbClr val="FFB6B6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教育场景应用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486800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06</a:t>
            </a:r>
            <a:endParaRPr sz="1575" b="1">
              <a:solidFill>
                <a:srgbClr val="FFB6B6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商务会议优势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3455314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07</a:t>
            </a:r>
            <a:endParaRPr sz="1575" b="1">
              <a:solidFill>
                <a:srgbClr val="FFB6B6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医疗领域创新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5423828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08</a:t>
            </a:r>
            <a:endParaRPr sz="1575" b="1">
              <a:solidFill>
                <a:srgbClr val="FFB6B6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设计行业适配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7392342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09</a:t>
            </a:r>
            <a:endParaRPr sz="1575" b="1">
              <a:solidFill>
                <a:srgbClr val="FFB6B6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维护保养要点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9360857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10</a:t>
            </a:r>
            <a:endParaRPr sz="1575" b="1">
              <a:solidFill>
                <a:srgbClr val="FFB6B6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未来发展趋势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头脑风暴记录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头脑风暴是一种集思广益的创意产生方法，通过自由讨论和想法碰撞，激发团队成员的创新思维，促进问题的快速解决。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头脑风暴过程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有效的头脑风暴记录需要即时捕捉所有灵感和观点，使用关键词或图表形式整理，确保信息的完整性和易于回顾，提升团队协作效率。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记录技巧分享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通过具体的案例分析，展示如何在不同场合运用头脑风暴技术，如产品设计、市场营销策略制定等，强调其在实际工作中的广泛应用和重要性。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案例分析与应用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医疗领域创新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病例研讨展示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病例研讨重要性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病例研讨是医学教育中的重要环节，通过分析实际病例，加深对疾病诊治的理解，提升临床思维和决策能力。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研讨流程概述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包括病例介绍、讨论互动、专家点评等步骤，旨在通过集体智慧，深入探讨病例特点与治疗方案，促进知识共享与技能提升。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电子白板应用优势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使用电子白板进行病例研讨，便于实时记录、标注重点，提高会议效率；支持多人同时操作，增强互动性；便于资料存档与回顾，促进知识积累。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手术规划辅助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手术规划辅助概述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手术规划辅助利用电子白板技术，为医生提供直观的手术模拟与分析工具，提升手术成功率和安全性。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关键技术应用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包括三维重建、实时数据同步及虚拟现实技术，实现手术方案的精确制定和动态调整，优化手术流程。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优势与前景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电子白板辅助手术规划显著提高医疗效率和患者满意度，推动精准医疗发展，未来将更广泛地应用于临床实践。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设计行业适配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创意草图绘制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在电子白板设计初期，创意草图是关键步骤，它帮助设计师快速捕捉和表达构思，为后续详细设计奠定基础。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创意草图的重要性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使用简洁线条和形状快速勾勒出想法，避免细节干扰，保持设计的灵活性和创新性，便于修改和完善。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草图绘制方法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选择适合的绘图工具如铅笔、马克笔等，结合透视、比例等绘画技巧，有效提升草图的表现力和准确性。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工具与技巧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三维模型标注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三维模型标注简介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三维模型标注是一种在三维空间内对模型进行标记的技术，常用于工程设计、游戏开发等领域，以便于后续的分析和处理。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主要应用场景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三维模型标注技术广泛应用于建筑、工程制造和数字娱乐领域，如虚拟现实、增强现实等，通过精确标注提升模型的使用价值。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标注方法与工具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常见的三维模型标注方法包括手动标注和自动标注，使用的工具有CAD软件、3D建模软件等，它们支持多种标注方式，满足不同需求。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维护保养要点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日常清洁规范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16" cy="3627439"/>
          </a:xfrm>
          <a:prstGeom prst="roundRect">
            <a:avLst>
              <a:gd name="adj" fmla="val 9999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清洁前准备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清洁电子白板前，确保关闭电源并等待设备完全冷却。使用柔软的干布或专用清洁剂，避免水分直接接触电子元件。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5" y="1627201"/>
            <a:ext cx="3040532" cy="3627439"/>
          </a:xfrm>
          <a:prstGeom prst="roundRect">
            <a:avLst>
              <a:gd name="adj" fmla="val 9999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日常维护步骤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定期用微湿布擦拭屏幕表面，去除灰尘和污迹。注意不要使用含有酒精或氨水的清洁剂，以免损坏涂层。保持设备周围环境干燥通风。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48" y="1627201"/>
            <a:ext cx="3040543" cy="3627439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深度清洁方法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对于顽固污渍，可使用少量水稀释的温和洗涤剂，用海绵轻轻擦洗。完成后，用干净的软布吸干多余水分，确保白板完全干燥后再开机使用。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故障排查指南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故障排查流程概述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首先确认问题现象，然后进行初步诊断，根据故障类型选择相应的排查步骤，最终确定故障原因并采取修复措施。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常见硬件故障排查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包括屏幕显示异常、触控失灵、声音问题等，通过检查连接线、重置设备或更换配件等方法解决问题。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软件故障处理指南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涉及系统崩溃、应用无法打开等情况，推荐重启设备、更新软件或恢复出厂设置等手段以恢复正常使用。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电子白板概述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10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未来发展趋势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智能化升级方向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语音识别技术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通过电子白板集成的先进语音识别系统，实现实时语音输入，提升互动效率和用户体验。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触控交互优化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采用高灵敏度触控技术，确保用户在操作电子白板时获得流畅、精准的响应，增强教学和会议的互动性。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263387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远程协作功能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利用云计算技术，支持多人在线协同编辑文档，无论身处何地，都能高效完成项目合作与信息共享。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26338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云平台融合趋势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云平台融合背景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随着信息技术的快速发展，云平台已成为企业信息化的核心支撑。其通过提供灵活的计算资源和高效的数据处理能力，正引领着IT基础设施的变革。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云平台的优势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云平台具备高度的可扩展性、成本效益以及快速部署等优势，能够有效支持企业的业务发展和创新需求，提升整体运营效率。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未来发展趋势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预计未来云平台将进一步加强与大数据、人工智能等技术的融合，推动更多行业实现数字化转型，为企业带来前所未有的发展机遇。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定义与特点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电子白板定义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电子白板是一种高科技互动工具，通过投影技术将电脑图像投射到专用白板上，实现图文信息交互展示。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电子白板特点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电子白板具有触控操作、多人协作、数据存储等功能，支持多媒体教学和商务演示，提升工作效率。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电子白板应用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广泛应用于教育、会议、展览等领域，作为传统黑板的替代品，提供更高效、便捷的信息展示与互动体验。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发展历程简介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电子白板技术起源于20世纪末，通过结合计算机技术和触控技术，使书写和展示更加便捷，迅速在教育、企业会议等领域得到应用。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电子白板的诞生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随着科技进步，电子白板经历了从简单的触控屏到集成智能识别、语音交互的多功能设备的转变，极大提高了用户体验和工作效率。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技术革新与迭代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电子白板因其高效互动特性而广受欢迎，但同时也面临成本高昂、技术更新速度快等挑战，需要不断创新以满足市场需求。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市场普及与挑战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核心技术原理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感应技术解析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感应技术概述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感应技术是一种通过电磁波或红外线等非接触方式获取信息的技术，广泛应用于电子白板的触摸识别。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工作原理解析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电子白板利用感应技术检测用户手指或笔的位置和动作，实现精确的触控操作和书写记录。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技术优势展示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感应技术使电子白板具备高精度、低延迟的特点，提供流畅自然的书写体验，适用于教育、会议等多种场合。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显示成像机制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显示成像原理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电子白板通过投射光线在特制屏幕上形成图像，利用背光和滤光技术实现清晰显示，适用于多种教学与会议场合。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光源与屏幕技术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使用高亮度LED或激光光源，结合微透镜阵列的屏幕设计，确保图像均匀、色彩鲜明，满足不同光照环境需求。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图像处理与优化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内置图像处理芯片，支持分辨率调整、颜色校正等功能，优化图像质量，提供更流畅的书写和展示体验。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硬件组成架构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3860</Words>
  <Application>WPS 演示</Application>
  <PresentationFormat>全屏显示(4:3)</PresentationFormat>
  <Paragraphs>374</Paragraphs>
  <Slides>33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40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2025-09-30T14:27:00Z</dcterms:created>
  <dcterms:modified xsi:type="dcterms:W3CDTF">2025-09-30T14:26:34Z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9519E5C9A7234F5288D4B267E4386056_12</vt:lpwstr>
  </property>
  <property fmtid="{D5CDD505-2E9C-101B-9397-08002B2CF9AE}" pid="3" name="KSOProductBuildVer">
    <vt:lpwstr>2052-12.1.0.22529</vt:lpwstr>
  </property>
</Properties>
</file>