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电视棒技术革新与应用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智能家庭娱乐新体验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主控芯片选型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主控芯片是电视棒的核心，负责处理视频解码、音频处理和用户界面交互等功能，确保设备高效运行。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主控芯片核心功能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市场上常见的主控芯片包括RK3328、Amlogic S905X等，这些芯片在性能和功耗之间取得良好平衡，满足不同用户需求。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常见主控芯片类型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在选择主控芯片时，需综合考虑性能、成本和兼容性等因素，以确保电视棒的稳定运行和良好用户体验。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选型考虑因素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接口模块配置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接口模块配置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介绍电视棒的接口模块配置，包括HDMI、USB等接口类型及其功能，为用户提供详细的连接指导。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接口兼容性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分析电视棒支持的接口类型和版本，确保与不同设备间的兼容性，提升用户使用体验。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接口扩展性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讨论电视棒的接口扩展能力，包括通过外接存储设备或适配器增加新的功能，满足多样化需求。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操作系统适配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Android系统优化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系统性能优化策略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通过调整系统设置和关闭不必要后台进程，提高Android电视棒的运行速度和响应时间。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应用管理与更新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定期清理和管理已安装应用，确保软件版本最新，避免资源浪费和安全隐患。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10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内存和存储空间优化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使用内存清理工具和云存储服务释放空间，提升设备整体性能和用户体验。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跨平台兼容性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多平台支持概述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电视棒设计兼容多种操作系统，包括Windows、macOS和Linux等，确保用户在不同设备上都能享受流畅的媒体播放体验。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主流设备兼容性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电视棒支持市面上绝大多数智能电视和显示器，通过HDMI接口即可连接使用，无需额外设置，即插即用。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软件适配性分析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电视棒内置应用商店提供丰富多样的应用选择，涵盖视频播放、游戏娱乐等多个领域，满足不同用户的个性化需求。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内容生态体系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正版授权资源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正版授权资源介绍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正版授权资源指的是通过合法途径获取的电视棒内容，包括电影、电视剧、综艺节目等，保证用户观看体验的同时，尊重知识产权。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版权保护的重要性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维护版权不仅是对创作者劳动成果的尊重，也是促进文化产业发展的动力。正版授权资源有助于打击盗版，保护消费者权益。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如何识别正版授权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用户可以通过官方网站、正规应用商店等渠道购买和下载电视棒内容。注意查看软件或内容提供商的官方标识，避免使用非正规渠道获取的资源。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第三方应用扩展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第三方应用概述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第三方应用是指非电视棒官方提供的应用软件，用户可通过这些应用扩展电视棒的功能，如观看特定视频内容、安装游戏等。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应用种类与优势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第三方应用种类繁多，涵盖教育、娱乐、生活服务等多个领域。它们通常具有定制化强、更新快等特点，能满足用户的多样化需求。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安全性与风险提示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使用第三方应用可能带来安全风险，如隐私泄露、设备损坏等。建议用户在正规渠道下载应用，并定期更新系统以保障使用安全。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用户体验设计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交互界面布局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交互界面布局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电视棒的交互界面布局设计，旨在为用户提供直观、便捷的操作体验。通过合理的布局和色彩搭配，使用户能够轻松找到所需功能，提高使用效率。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功能模块划分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电视棒的交互界面将功能模块进行清晰划分，如视频播放、图片浏览、音乐播放等，每个模块都有独立的入口，方便用户快速切换和使用。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操作流程优化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电视棒的交互界面注重操作流程的优化，减少用户操作步骤，降低学习成本。例如，通过一键直达功能，让用户能够迅速进入常用设置或应用。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784809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电视棒产品概述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硬件架构组成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操作系统适配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内容生态体系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用户体验设计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市场竞争格局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安全合规要求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遥控器人机工学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遥控器的按键布局、大小、间距等都遵循人机工学原理，以减少操作疲劳和提高使用效率。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人体工学设计原则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遥控器采用符合手部曲线的设计，确保长时间使用时手感舒适，减少手部压力。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舒适握持体验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按键标识清晰，功能分区明确，用户无需记忆即可快速找到所需功能键，提升使用便捷性。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直观易用性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市场竞争格局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主流品牌对比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品牌技术实力对比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分析各主流电视棒品牌的核心技术与研发能力，包括解码技术、兼容性及用户体验优化等关键指标。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市场口碑评价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综合消费者反馈与专业评测，对比各品牌在性能稳定性、售后服务等方面的用户满意度和市场认可度。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性价比分析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从价格、功能、服务等多个维度评估各品牌电视棒的性价比，帮助消费者做出更合理的购买决策。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价格段位分布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电视棒价格段位概述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市场上的电视棒根据功能和品牌不同，价格从几十元到数百元不等，满足不同消费者的需求。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入门级电视棒价位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入门级产品价格亲民，通常在100元以内，适合基础娱乐需求，功能相对简单。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1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高端电视棒价格区间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高端电视棒价格多在300元以上，配备更先进的技术如4K高清、智能语音控制等，为追求高品质生活的用户设计。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通过深度学习算法，电视棒实现对用户语音命令的精准识别与处理，提升交互体验。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语音识别技术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采用先进的图像识别技术，电视棒自动优化画面内容，提供更清晰、更符合用户需求的视觉体验。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图像识别升级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根据用户观看习惯和偏好，电视棒利用大数据分析，智能推送个性化节目内容，提高用户满意度。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智能推荐系统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8K超高清演进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8K超高清技术简介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8K超高清是电视显示领域的最新标准，提供7680×4320分辨率，带来极致清晰的视觉体验。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演进历程与现状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从最初的标清到如今的8K，超高清技术经历了快速的发展，目前已成为高端电视的标配。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随着技术不断进步，8K超高清有望在家庭娱乐、远程教育等领域得到更广泛的应用，开启全新的视觉体验时代。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安全合规要求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内容监管政策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内容监管政策概述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电视棒的内容监管政策旨在确保传播内容的健康与合法性，通过审查机制防止不良信息的传播。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主要监管措施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包括对内容的实时监控、审核以及违规内容的及时处理，保障观众接收到的信息是安全且有益的。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监管效果与挑战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有效的监管政策显著提升了内容质量，但面对快速发展的技术和多样化的内容形式，监管仍面临诸多挑战。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用户隐私保护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电视棒隐私风险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电视棒可能收集用户观看习惯、位置信息等，存在隐私泄露风险。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数据加密保护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通过数据加密技术，确保传输和存储过程中的信息安全，防止被非法访问。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用户权限管理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提供用户权限设置功能，允许用户控制哪些数据可以被收集和使用。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电视棒产品概述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典型应用场景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家庭影音中心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家庭影音中心概述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家庭影音中心是一种集成多种媒体播放功能于一体的设备，旨在提供高质量的视听享受，满足现代家庭的娱乐需求。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电视棒技术解析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电视棒作为家庭影音中心的核心技术部件，通过无线连接实现信号传输和内容播放，支持高清视频、音频等多种格式。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电视棒适用于多种场景，如客厅、卧室等，为用户提供便捷、灵活的媒体播放体验。其小巧便携、易于安装的特点深受用户喜爱。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酒店智慧客房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智慧客房概念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智慧客房是利用物联网技术，实现客房设备自动化控制与管理，提升入住体验和运营效率。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核心功能介绍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智慧客房包含智能照明、温控系统、语音助手等功能，通过数据分析优化服务，满足个性化需求。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技术实现方式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采用传感器、智能终端等硬件及云计算、大数据处理等软件技术，实现对客房环境的实时监测与调整。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定义与功能解析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电视棒定义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电视棒是一种便携式设备，通过USB接口连接电脑或电视，实现网络视频内容的播放和接收，提供便捷的娱乐体验。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功能解析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电视棒支持多种视频格式，具备高清解码能力，可接入互联网观看直播、点播等服务，满足用户多样化的视听需求。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广泛应用于家庭娱乐、商务演示及教育培训等多种场合，电视棒以其便携性、易用性和多功能性，成为现代数字生活的重要组成部分。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电视棒技术起源于20世纪90年代，旨在通过小型设备接收和解码数字电视信号，实现家庭多媒体娱乐功能。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电视棒技术起源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从初期的模拟信号接收，到后期的数字电视兼容，再到如今的智能集成，电视棒经历了技术不断升级与功能拓展的历程。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发展阶段概述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当前，电视棒正朝着更高的分辨率、更强的兼容性和更智能的用户交互方向发展，以满足日益增长的家庭娱乐需求。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当前技术趋势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核心技术原理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信号传输机制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信号传输原理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电视棒通过接收和解码数字信号，将电视内容转化为图像和声音。它利用高频信号进行数据传输，确保画面清晰且声音同步。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信号接收技术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电视棒采用先进的信号接收技术，如多天线系统和自动频率调整，以增强信号强度并减少干扰，提高接收质量。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信号处理机制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内部集成的信号处理器负责对接收的信号进行解码和格式转换。这一过程包括视频解码、音频处理及图像优化，以提供最佳的观看体验。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解码技术支撑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高清解码技术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高清解码技术是电视棒的核心，通过先进的算法和硬件支持，实现对高清信号的准确解码，保证画面质量。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多格式支持能力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电视棒需具备强大的多格式支持能力，包括常见的H.264、H.265等编码格式，以适应不同设备的播放需求。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实时处理性能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实时处理性能是解码技术的关键，确保电视棒在播放高清视频时无卡顿现象，流畅度更高。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硬件架构组成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3674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2025-09-30T13:24:00Z</dcterms:created>
  <dcterms:modified xsi:type="dcterms:W3CDTF">2025-09-30T13:23:22Z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8B69B34A02724E75A2E9ACB1B491BC2D_12</vt:lpwstr>
  </property>
  <property fmtid="{D5CDD505-2E9C-101B-9397-08002B2CF9AE}" pid="3" name="KSOProductBuildVer">
    <vt:lpwstr>2052-12.1.0.22529</vt:lpwstr>
  </property>
</Properties>
</file>