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人造器官突破生命边界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前沿科技重塑医疗未来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心脏替代装置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心脏替代装置是一种用于替代或辅助受损心脏功能的医疗设备，通过机械方式维持血液循环，为患者提供生命支持。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心脏替代装置简介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自20世纪60年代首次成功植入以来，心脏替代装置经历了从气动、电动到全磁悬浮技术的发展，性能不断提升，适应症逐渐扩大。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技术发展历程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目前心脏替代装置广泛应用于终末期心衰患者，虽取得显著疗效，但长期生存率及设备耐久性仍是面临的主要挑战。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当前应用现状与挑战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肾脏移植突破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肾脏移植技术进展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近年来，肾脏移植技术取得了重大突破，通过改进手术方法和提升术后管理，显著提高了患者的存活率和生活质量。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915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131811"/>
            <a:ext cx="8016003" cy="915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13181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临床实践进展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成功案例分享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心脏移植成功案例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一位心脏病患者通过人工心脏移植手术，实现了生活质量的显著提升，术后恢复良好，证明了人造器官技术的成熟度。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人工皮肤再生技术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利用先进的生物工程技术，成功为严重烧伤患者植入人工皮肤，有效促进了伤口愈合，减少了感染风险，展现了再生医学的巨大潜力。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人工角膜移植实践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针对角膜疾病患者，采用人工角膜移植手术，恢复了视力功能，该技术的成功应用标志着眼科治疗领域的一次重大突破。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术后管理要点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术后监测与护理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术后需密切监测患者生命体征，包括体温、血压和心率等指标。同时，提供专业的伤口护理和康复指导，确保患者安全恢复。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并发症预防与处理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密切关注术后可能出现的并发症，如感染、排斥反应等，制定及时有效的预防措施。一旦发生并发症，迅速采取相应处理方案。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心理支持与随访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术后提供必要的心理支持，帮助患者缓解焦虑和压力。安排定期随访，评估恢复情况，确保患者得到持续关注和支持。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伦理法律考量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生命权界定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生命权的基本定义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生命权是每个人享有的权利，包括生存和不受伤害的自由。它是人权中最基本的权利之一，受到国际法和各国法律的保护。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人造器官与生命权的关联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随着科技发展，人造器官成为延长生命、改善生活质量的重要手段。然而，其使用也引发伦理争议，如是否侵犯他人权利、是否应受限制等问题。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道德与法律视角下的思考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面对人造器官带来的挑战，需从道德和法律角度深入探讨。一方面要尊重生命权，另一方面也要确保科技进步惠及人类，促进社会公正和发展。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监管政策现状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全球监管现状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各国对人造器官的监管政策各异，美国FDA严格审批流程，确保产品安全有效。欧盟则侧重于伦理审查与患者权益保护。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中国监管框架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中国政府出台多项法规，涵盖研发、生产及使用全过程。重点强化质量控制和临床试验管理，保障公众健康。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监管挑战与未来趋势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随着技术进步，新类型人造器官不断涌现，现有监管体系面临适应性挑战。未来将加强国际合作，推动标准化建设以应对复杂性。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智能化器官设计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利用人工智能技术，通过精确模拟人体器官结构和功能，实现对人造器官的智能设计和优化。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自动化制造过程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采用机器人和智能制造系统，实现人造器官从设计到生产的全过程自动化，提升生产效率和质量。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智能化检测与评估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运用先进的传感技术和数据分析方法，对人造器官的性能进行实时监测和综合评估，确保其安全可靠。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技术原理基础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主要应用领域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临床实践进展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伦理法律考量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挑战与解决方案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社会影响分析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跨学科协作模式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公众认知普及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个性化定制前景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通过3D打印和生物打印技术，实现根据患者具体需求和身体特征量身定制器官，提高移植成功率和适应性。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个性化定制技术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利用基因编辑和干细胞技术，对病变组织进行精确修复或替换，为患者提供更为精准的治疗方案，减少副作用。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精准医疗应用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随着科技的进步和伦理法规的完善，个性化定制人造器官将逐步走向成熟，为更多患者带来希望，改善生活质量。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挑战与解决方案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排异反应应对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排异反应机制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人体免疫系统识别外来器官为异物，启动免疫反应攻击，导致组织损伤和功能障碍。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药物预防策略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使用免疫抑制剂如皮质类固醇、细胞毒性药物等抑制免疫反应，减少排异风险。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基因工程技术应用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通过基因编辑技术修改供体器官的抗原性，降低受体对器官的排异反应。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长期存活率提升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62744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长期存活率现状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随着医疗技术的进步，人造器官的长期存活率显著提升，但仍面临免疫排斥等挑战。通过优化材料和设计，有望进一步提高其稳定性和安全性。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32" cy="362744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关键影响因素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影响人造器官长期存活率的因素众多，包括材料兼容性、设计合理性及术后护理等。深入研究这些因素，有助于制定更有效的治疗方案。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5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未来，人造器官的长期存活率有望借助新材料、新工艺及个性化定制等手段得到进一步提升。这将为患者带来更好的生活质量和更长的生存期。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社会影响分析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医疗资源分配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当前全球医疗资源分配不均，发达国家与发展中国家在医疗设备、人员和资金等方面存在巨大差异。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医疗资源分配现状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人造器官的研发和应用需要大量的科研投入和医疗资源，包括先进的实验室设备、专业人才以及伦理审查等。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人造器官对资源需求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为促进人造器官技术的发展，需制定合理的资源分配政策，确保科技研发与实际应用之间的平衡发展。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优化资源分配策略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患者生活质量改善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提高患者生活自理能力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人造器官如心脏、肾脏移植后，患者能够恢复基本的生理功能，显著改善生活质量，提高生活自理能力。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减少长期医疗依赖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通过使用人造器官，患者可以减少对药物和医疗设备的长期依赖，减轻家庭和社会的经济负担，实现更独立的生活。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提升心理健康水平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人造器官的成功植入不仅改善了患者的身体健康，还有助于提升其心理健康，增强自信与社交能力，促进社会融入。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跨学科协作模式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医工结合创新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跨学科研究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医工结合创新通过跨学科研究，将医学与工程学知识融合，共同开发新型人造器官技术。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289834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3D打印技术应用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利用3D打印技术，根据患者具体需求定制化制造人造器官，提高植入成功率和适应性。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2" y="1627200"/>
            <a:ext cx="3032171" cy="289835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生物材料研发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研发新型生物相容性材料，用于构建人造器官，减少排异反应，提升器官功能与存活率。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多中心研究网络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多中心研究网络概述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多中心研究网络通过整合全球多个研究机构的资源和数据，共同推进人造器官领域的科学研究，实现资源共享和知识积累。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合作模式与机制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该网络采用开放式合作模式，建立标准化的研究框架和共享平台，促进跨学科、跨国界的科研协同，加速创新进程。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成效与挑战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多中心研究网络已在人造器官领域取得显著成果，如提高移植成功率、降低排斥反应等。同时，也面临伦理、法律及国际合作等方面的挑战。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人造器官概述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公众认知普及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科学传播策略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科学传播策略概述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人造器官的科学传播策略包括教育普及、科普活动和媒体合作，旨在提高公众对人造器官技术的认知与理解。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教育普及的重要性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通过学校课程、研讨会等形式普及人造器官知识，增强青少年及公众的科技素养，促进科技与生活的融合。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科普活动与媒体合作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举办科普讲座、展览等活动，并与媒体合作发布相关内容，扩大人造器官技术的曝光度，激发社会关注和参与。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误区澄清指南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人造器官技术误解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许多人对人造器官技术存有误解，认为其仅适用于极端情况。事实上，该技术已广泛应用于多种疾病治疗，并显著提高患者生活质量。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人造器官的未来发展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随着生物技术和材料科学的进步，人造器官的发展前景广阔。未来可能实现更高效、更安全的器官移植，为更多患者带来希望。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公众对人造器官的认知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虽然人造器官技术取得重大进展，但公众对其了解仍有限。通过科普教育和宣传，提高大众认知度，有助于推动技术的应用和发展。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人造器官定义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人造器官是通过生物医学工程手段，在实验室或工厂中制造的替代人体自然器官功能的装置。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按功能分类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人造器官按照其替代的人体自然器官功能分为心脏、肾脏、肝脏等多个类别，旨在恢复或改善患者的生理功能。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材料与制作工艺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人造器官通常采用生物相容性好的材料制成，通过精细的工程技术和严格的质量控制流程进行生产，确保其安全性和有效性。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20世纪初期，科学家们开始尝试利用生物材料和机械装置模拟人体器官功能，尽管技术粗糙，但为后来的发展奠定了基础。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早期探索与挑战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进入21世纪，3D打印技术和生物工程学的结合推动了人造器官的精准制造。这些进展显著提高了器官移植的成功率和患者的生活质量。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现代技术进步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随着再生医学和纳米技术的发展，未来人造器官将更加智能化、个性化，有望解决器官短缺问题，造福更多患者。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未来展望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技术原理基础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生物相容性材料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生物相容性材料定义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生物相容性材料指在生物环境中能够保持稳定，不引起免疫反应或毒性反应的材料，广泛应用于人造器官的制造。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常见生物相容性材料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包括天然材料如胶原蛋白、透明质酸，以及合成材料如聚乳酸、聚氨酯等，这些材料因其优异的生物相容性而被选用。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生物相容性材料应用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应用于心脏瓣膜、人工皮肤和关节等人造器官中，确保植入物与人体组织良好结合，减少排斥反应，提高治疗效果。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3D打印应用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3D打印技术概述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3D打印，又称增材制造，是一种通过逐层堆叠材料来构建三维实体的技术。它广泛应用于制造业、医疗、建筑等多个领域。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在人造器官中的应用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3D打印技术在人造器官制造中展现出巨大潜力，能够定制化生产符合患者需求的器官，提高移植成功率，降低排斥反应。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随着技术不断进步，3D打印在人造器官领域的应用前景广阔。然而，生物相容性材料的研发、器官功能模拟等仍是需要攻克的难题。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主要应用领域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3832</Words>
  <Application>WPS 演示</Application>
  <PresentationFormat>全屏显示(4:3)</PresentationFormat>
  <Paragraphs>362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2025-09-30T12:00:00Z</dcterms:created>
  <dcterms:modified xsi:type="dcterms:W3CDTF">2025-09-30T11:59:34Z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1C8AF2949BC7468E84048E7B1CF5A7C3_12</vt:lpwstr>
  </property>
  <property fmtid="{D5CDD505-2E9C-101B-9397-08002B2CF9AE}" pid="3" name="KSOProductBuildVer">
    <vt:lpwstr>2052-12.1.0.22529</vt:lpwstr>
  </property>
</Properties>
</file>