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type="screen16x9"/>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gs" Target="tags/tag1.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人像分割技术解析</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6B6"/>
                </a:solidFill>
                <a:latin typeface="微软雅黑" panose="020B0503020204020204" charset="-122"/>
              </a:rPr>
              <a:t>精准识别与应用实践</a:t>
            </a:r>
            <a:endParaRPr sz="3000" b="1" i="0">
              <a:solidFill>
                <a:srgbClr val="FFB6B6"/>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标注精度要求</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在人像分割技术中，标注精度直接影响模型训练效果和最终分割结果的准确度。高精度的标注能够提升模型的识别能力和泛化性能。</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标注精度的重要性</a:t>
            </a:r>
            <a:endParaRPr sz="2100" b="1" i="0">
              <a:solidFill>
                <a:srgbClr val="FFB6B6"/>
              </a:solidFill>
              <a:latin typeface="微软雅黑" panose="020B0503020204020204" charset="-122"/>
            </a:endParaRPr>
          </a:p>
        </p:txBody>
      </p:sp>
      <p:sp>
        <p:nvSpPr>
          <p:cNvPr id="6" name="New shape"/>
          <p:cNvSpPr/>
          <p:nvPr/>
        </p:nvSpPr>
        <p:spPr>
          <a:xfrm>
            <a:off x="4430015" y="2878465"/>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采用先进的标注工具和技术，如自动化标注系统、深度学习辅助标注等，可以有效提高标注效率和准确性。同时，定期对标注人员进行培训也是关键。</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提高标注精度的方法</a:t>
            </a:r>
            <a:endParaRPr sz="2100" b="1" i="0">
              <a:solidFill>
                <a:srgbClr val="FFB6B6"/>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通过混淆矩阵、F1分数、准确率等指标评估标注质量。这些标准帮助识别和纠正标注过程中的错误，确保数据集的高质量。</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标注精度评估标准</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复杂背景处理</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复杂背景处理技术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复杂背景处理是人像分割中的核心挑战之一，涉及利用先进的算法和模型，如深度学习，来区分并提取前景人物与背景的边界。</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常用方法与工具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包括基于深度学习的分割网络（如U-Net、Mask R-CNN），这些方法通过大量数据训练，能有效应对复杂背景，实现高精度的人像分割。</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实际应用案例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在安防监控、社交媒体内容审核等领域，复杂背景处理技术能够准确识别并分离人物，提高图像处理效率及准确性，满足实际需求。</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04</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关键技术挑战</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边缘细节保留</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边缘细节保留技术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边缘细节保留技术是人像分割中的关键，通过精确的边缘检测和处理，确保人物与背景的清晰分离，同时保留图像中的细微边缘信息。</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算法优化策略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采用先进的算法优化策略，如深度学习和机器学习方法，提高边缘细节保留的准确性和效率，实现更高质量的人像分割效果。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0"/>
            <a:ext cx="3040517"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应用场景拓展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边缘细节保留技术广泛应用于图像编辑、安防监控等领域，提升图像处理的专业性和实用性，满足不同行业的需求。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遮挡区域恢复</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遮挡区域识别技术</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通过图像处理算法，准确识别图像中被其他物体或部分遮挡的区域，为后续的分割和恢复工作提供基础。</a:t>
            </a:r>
            <a:endParaRPr sz="1575" b="0" i="0">
              <a:solidFill>
                <a:srgbClr val="FFFFFF"/>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遮挡区域恢复方法</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利用深度学习等先进技术，对已识别的遮挡区域进行填充或重建，恢复原始图像的完整性和细节。</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遮挡区域恢复的应用</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在人像分割、医疗影像分析等领域，遮挡区域恢复技术能够提高图像质量，辅助专家做出更准确的判断。</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05</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性能评估指标</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IOU数值标准</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IOU数值定义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IOU，全称Intersection over Union，是图像分割中常用的评估指标。它通过计算模型预测区域与真实区域交集面积和并集面积的比例来衡量分割精度。</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IOU标准应用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IOU在人像分割任务中至关重要，用于衡量算法性能。高IOU值表明分割结果与实际标签更接近，有助于优化模型参数和提升分割效果。</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IOU提升策略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提高IOU的方法包括改进网络架构、使用数据增强技术以及优化损失函数。这些方法可以有效提升模型在人像分割任务中的精度和鲁棒性。</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F1分数测算</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F1分数定义及重要性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F1分数是衡量人像分割模型性能的关键指标，综合了精确率和召回率，反映模型在分割任务上的整体表现。</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计算F1分数方法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通过将精确率与召回率的几何平均数作为F1分数计算公式，此方法能公正地评价模型在不同场景下的分割效果。</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F1分数提升策略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通过优化网络结构、调整损失函数或采用数据增强技术等手段，可以有效提高模型的F1分数，从而改善人像分割质量。</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06</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典型应用案例</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视频会议优化</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视频会议背景优化</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通过人像分割技术，有效去除或模糊化视频会议背景中的杂乱元素，提升会议的专业形象和观看体验。</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实时视频处理</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利用先进的实时图像处理算法，实现对视频会议中人物与背景的快速分离，确保会议流畅进行，不受技术干扰。</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多场景适应性</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该技术具备高度的场景适应性，无论是室内还是室外，都能准确完成人物与背景的分割，满足多样化的视频会议需求。</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目录</a:t>
            </a:r>
            <a:endParaRPr sz="4800" b="1" i="0">
              <a:solidFill>
                <a:srgbClr val="CD9B63"/>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人像分割技术概述</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主流算法原理</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数据集特点分析</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关键技术挑战</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性能评估指标</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典型应用案例</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发展趋势展望</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AR虚拟试衣</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AR虚拟试衣通过AR技术将衣物图像叠加到用户身上，利用实时跟踪和3D建模技术实现逼真的试穿效果。</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技术原理解析</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适用于服装零售、时尚秀场等场景，提升用户体验与购买转化率，同时降低试衣间使用压力。</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应用场景展示</a:t>
            </a:r>
            <a:endParaRPr sz="2100" b="1" i="0">
              <a:solidFill>
                <a:srgbClr val="FFB6B6"/>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随着AR技术的成熟和普及，AR虚拟试衣有望成为时尚行业的标配，推动线上线下购物体验的融合。</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市场前景展望</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07</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发展趋势展望</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多模态融合方向</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多模态融合技术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多模态融合技术通过结合视觉、语音和文本等多种数据源，实现更精准的人像分割效果。</a:t>
            </a:r>
            <a:endParaRPr sz="1575" b="0" i="0">
              <a:solidFill>
                <a:srgbClr val="FFFFFF"/>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深度学习模型应用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利用深度学习模型处理多模态数据，提高人像与背景的分离度，增强分割精度。</a:t>
            </a:r>
            <a:endParaRPr sz="1575" b="0" i="0">
              <a:solidFill>
                <a:srgbClr val="FFFFFF"/>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跨领域应用前景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多模态融合技术在医疗影像、安防监控等领域具有广泛应用前景，推动相关技术进步。</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实时性突破路径</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实时性技术基础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实时性技术通过高速计算和数据处理，实现人像分割的即时响应。利用先进的算法和硬件支持，确保图像处理过程流畅高效。</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深度学习应用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深度学习模型在实时人像分割中发挥关键作用。通过大量数据训练，提高模型的识别精度和速度，实现快速准确的人像与背景分离。</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硬件加速策略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采用GPU等专用硬件进行计算加速，显著提升实时性表现。优化硬件配置，减少延迟，确保人像分割任务在高负载下依然稳定运行。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01</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人像分割技术概述</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定义与应用场景</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人像分割技术概述</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人像分割技术通过算法将图像中的人像与背景分离，广泛应用于安防、娱乐等领域，提高图像处理效率。</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应用场景分析</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该技术在人脸识别、智能监控等场景中发挥重要作用，实现快速准确的目标识别和跟踪，提升系统智能化水平。</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技术发展趋势</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随着深度学习技术的不断进步，人像分割的精度和效率将进一步提升，为更多领域提供技术支持和服务。</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核心目标解析</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人像分割技术通过算法将图像中的人物与背景分离，广泛应用于安防监控、社交媒体等领域。</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人像分割技术简介</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该技术依赖于深度学习和机器学习算法，通过对大量数据的训练，实现高精度的人像识别与分割。</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核心技术解析</a:t>
            </a:r>
            <a:endParaRPr sz="2100" b="1" i="0">
              <a:solidFill>
                <a:srgbClr val="FFB6B6"/>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未来，人像分割技术将在更多领域展现其价值，如虚拟现实、智能交通等，提升用户体验和安全性。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应用场景展望</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02</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主流算法原理</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基于UNet的改进方案</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UNet模型概述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UNet是一种卷积神经网络，专为医学图像分割设计。通过编码器-解码器架构，实现高效准确的图像分割效果。</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改进方案核心思想</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基于UNet的改进方案，主要通过增加跳跃连接和残差结构来提高网络性能。这些修改有助于缓解梯度消失问题，加快训练速度。</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实际应用与效果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在人像分割应用中，改进后的UNet模型显示出更高的精度和更快的处理速度。该方案已成功应用于多个实际项目中，获得良好反响。</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深度学习模型架构</a:t>
            </a:r>
            <a:endParaRPr sz="3000" b="1" i="0">
              <a:solidFill>
                <a:srgbClr val="FFFFFF"/>
              </a:solidFill>
              <a:latin typeface="微软雅黑" panose="020B0503020204020204" charset="-122"/>
            </a:endParaRPr>
          </a:p>
        </p:txBody>
      </p:sp>
      <p:sp>
        <p:nvSpPr>
          <p:cNvPr id="4" name="New shape"/>
          <p:cNvSpPr/>
          <p:nvPr/>
        </p:nvSpPr>
        <p:spPr>
          <a:xfrm>
            <a:off x="1558800" y="1627201"/>
            <a:ext cx="3040532" cy="4308743"/>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深度学习模型概述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深度学习模型通过多层神经网络模拟人脑处理信息的方式，实现图像识别、自然语言处理等功能，是人工智能领域的核心工具。</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4308743"/>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U-Net架构详解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U-Net是一种常用于医学图像分割的卷积神经网络，其独特之处在于引入了跳跃连接，有效解决了深层网络中梯度消失问题，提高分割精度。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5" y="1627202"/>
            <a:ext cx="3040572" cy="4308743"/>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Mask R-CNN模型介绍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Mask R-CNN是在Faster R-CNN基础上发展而来，增加了一个独立的分支来预测每个像素的类别和边界框，适用于复杂场景下的目标检测与分割任务。</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03</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数据集特点分析</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2849</Words>
  <Application>WPS 演示</Application>
  <PresentationFormat>全屏显示(4:3)</PresentationFormat>
  <Paragraphs>256</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2025-09-30T13:49:00Z</dcterms:created>
  <dcterms:modified xsi:type="dcterms:W3CDTF">2025-09-30T13:48:12Z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FF8FE8EDD988479FA689DEB488304BBE_12</vt:lpwstr>
  </property>
  <property fmtid="{D5CDD505-2E9C-101B-9397-08002B2CF9AE}" pid="3" name="KSOProductBuildVer">
    <vt:lpwstr>2052-12.1.0.22529</vt:lpwstr>
  </property>
</Properties>
</file>