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自定义语音交互新模式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445164"/>
                </a:solidFill>
                <a:latin typeface="微软雅黑" panose="020B0503020204020204" charset="-122"/>
              </a:rPr>
              <a:t>智能交互技术新突破</a:t>
            </a:r>
            <a:endParaRPr sz="30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前端采集模块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前端采集模块是自定义语音交互模式的重要组成部分，负责接收并处理用户的语音输入，为后续的语音识别和处理提供基础数据。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前端采集模块概述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采用先进的麦克风阵列和信号处理技术，实现高质量、高保真的语音信号采集。通过噪声抑制和回声消除等手段，提高语音信号的清晰度和可懂度。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语音信号采集技术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基于前端采集的语音信号，结合自然语言处理技术，准确理解用户的意图和需求。通过关键词提取和上下文分析等方法，实现对用户指令的精准识别和响应。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用户意图理解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云端处理中心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云端处理中心概述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云端处理中心是实现语音交互模式的核心，负责接收、处理和响应用户语音指令。通过强大的计算能力和存储资源，确保语音识别和反馈的高效性。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数据处理与分析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云端处理中心对收集到的语音数据进行深度处理与分析，包括特征提取、噪声消除等步骤。利用先进的机器学习算法，准确识别用户的语音命令。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实时响应与反馈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处理完成后，云端处理中心将生成的指令发送给相应的执行系统或应用程序，并接收反馈信息返回给用户。这一过程确保了语音交互的即时性和准确性。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交互流程优化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唤醒词设置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唤醒词定义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唤醒词是用于激活智能语音交互系统的关键短语，用户通过说出该词可以启动与系统的语音对话。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选择技巧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选择唤醒词时，应考虑其独特性、易记性和发音便捷性。避免使用过于复杂或常见的词汇以确保高效识别。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个性化设置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根据用户偏好和习惯，可调整唤醒词以提供更个性化的交互体验。支持自定义唤醒词功能，满足不同用户需求。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多轮对话机制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多轮对话机制概念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多轮对话机制是一种允许用户与系统进行连续交流的交互模式，通过持续的对话来完成任务或解决问题。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实现多轮对话的挑战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在实现多轮对话中，主要挑战包括理解上下文、处理对话中的歧义以及维护对话状态的一致性。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关键技术和方法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采用自然语言处理技术，如意图识别、实体抽取和对话管理等，是构建有效多轮对话系统的关键。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用户体验提升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响应速度优化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响应速度优化策略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通过优化算法和硬件配置，提高语音识别与处理的响应速度，确保用户交互体验流畅。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异步处理技术应用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采用异步处理技术减少等待时间，实现多任务并行处理，提升系统整体响应效率。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缓存机制优化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引入高效的缓存策略，减少重复计算和数据传输，加速响应速度，改善用户体验。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个性化适配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个性化语音识别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通过分析用户语音特征，实现精准的语音识别，提升交互体验。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智能语境理解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利用自然语言处理技术，准确捕捉用户意图，提供定制化服务。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持续学习优化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系统不断学习用户偏好和习惯，动态调整交互模式，实现个性化适配。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安全隐私保障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数据加密传输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数据加密传输定义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数据加密传输指的是在网络通信过程中，通过特定的加密算法将原始数据转换为密文，确保数据在传输过程中不被非法截取或篡改。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加密技术分类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常见的加密技术包括对称加密、非对称加密和哈希算法。对称加密速度快但密钥分发困难；非对称加密安全性高但速度慢；哈希算法主要用于验证数据完整性。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数据加密传输流程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数据加密传输通常包括数据加密、数据传输和数据解密三个阶段。首先对原始数据进行加密处理，然后通过网络传输，最后接收方对接收到的密文进行解密还原为明文。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语音交互概述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核心技术解析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系统架构设计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交互流程优化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用户体验提升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安全隐私保障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权限管理机制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权限管理指对系统访问和操作权限进行有效控制，确保用户仅能执行授权的操作，保护信息安全。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权限管理概念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通过角色、用户组及个别配置来分配权限，实现精细化管理，提升系统安全等级和资源利用效率。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权限分配策略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定期审查权限分配情况，及时调整不适用或过期的权限设置，并记录所有权限变更，以便于追踪和责任追究。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权限变更与审计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智能家居控制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通过语音交互模式，用户可以直接发出指令控制家中的智能设备，如空调、电视等，实现便捷操作。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自定义语音交互模式可设置特定场景，如“回家模式”自动开启灯光和音乐，提升生活舒适度与效率。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0823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利用语音命令，用户可以在外出时远程操控家中电器，或实时获取家庭安防信息，确保家居安全。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车载语音助手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车载语音助手概述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车载语音助手是集成在汽车中的人工智能系统，通过语音交互实现导航、娱乐、信息查询等功能，提升驾驶体验。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语音识别技术应用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利用先进的语音识别技术，车载语音助手能够准确捕捉并理解驾驶员的指令，实现快速响应和精准服务。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安全与隐私保护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为确保行车安全，车载语音助手设计时充分考虑了操作简便性和安全性，同时严格遵循数据隐私保护原则。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AI融合创新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通过深度学习和自然语言处理技术，AI能够理解和生成人类语言，实现与用户的自然交互。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AI与语音技术融合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在智能家居、车载系统等领域，AI语音交互模式正改变着人机交互的方式，提高效率和用户体验。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创新应用场景探索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随着技术的发展，AI语音交互将更加智能化、个性化，成为人机交互的重要方式之一。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未来发展趋势预测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跨模态交互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多模态数据融合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将视觉、听觉等不同模态的数据进行有效整合，提升语音交互系统对环境的感知和理解能力。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自然语言处理技术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利用深度学习算法分析用户的语言输入，识别意图并生成相应的响应，实现自然流畅的人机对话。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情感识别与回应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通过分析用户语音中的语调、语速等信息，判断其情绪状态，并做出相应的情感化反馈，增强用户体验。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语音交互概述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自定义语音交互模式定义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自定义语音交互模式，指用户根据自身需求和喜好，通过语音命令与设备进行互动。这种模式强调个性化、智能化的沟通方式。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核心技能类别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核心技能包括语音识别、自然语言处理、语音合成等。这些技能共同作用，使设备能够准确理解并执行用户的语音指令。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特点与优势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自定义语音交互模式具有高度灵活、便捷高效的特点。它不仅提升了用户体验，还促进了人机交互方式的创新与发展。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445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应用场景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754200"/>
            <a:ext cx="273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5" name="New shape"/>
          <p:cNvSpPr/>
          <p:nvPr/>
        </p:nvSpPr>
        <p:spPr>
          <a:xfrm>
            <a:off x="1558800" y="1627200"/>
            <a:ext cx="2462400" cy="0"/>
          </a:xfrm>
          <a:prstGeom prst="roundRect">
            <a:avLst>
              <a:gd name="adj" fmla="val 50000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4421800" y="2402271"/>
            <a:ext cx="273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4419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车载交互体验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284800" y="2402271"/>
            <a:ext cx="273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9" name="New shape"/>
          <p:cNvSpPr/>
          <p:nvPr/>
        </p:nvSpPr>
        <p:spPr>
          <a:xfrm>
            <a:off x="7282528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1EAF5"/>
          </a:solidFill>
          <a:ln w="6350">
            <a:solidFill>
              <a:srgbClr val="0050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教育辅导助手</a:t>
            </a:r>
            <a:endParaRPr sz="21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核心技术解析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语音识别技术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语音识别技术概述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语音识别技术通过分析声音信号并转化为文本信息，实现人机交互的智能化处理。广泛应用于智能助手、导航系统等领域。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关键技术原理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利用声学模型和语言模型，结合深度学习算法，提高语音识别的准确性和效率。声学模型负责特征提取，语言模型则进行语义理解。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应用实例展示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从智能家居控制到车载系统，语音识别技术正改变着我们的生活方式。通过简单的语音指令，即可完成复杂任务，提升用户体验。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自然语言处理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自然语言理解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自然语言理解涉及计算机对自然语言的解析和理解，包括词义消歧、句法分析和语义角色标注等。它是实现语音交互模式的基础。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语音识别技术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语音识别技术通过将人类的语音信号转换为计算机可读的文本信息，支持用户与系统的自然语音交流，提升用户体验。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E1EAF5"/>
          </a:solidFill>
          <a:ln w="6350">
            <a:solidFill>
              <a:srgbClr val="4451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445164"/>
                </a:solidFill>
                <a:latin typeface="微软雅黑" panose="020B0503020204020204" charset="-122"/>
              </a:rPr>
              <a:t>对话管理机制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对话管理机制负责处理用户输入的语音指令，并根据上下文维护会话状态，实现连续的对话交互，增强系统的响应能力和适应性。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445164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445164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0AF"/>
                </a:solidFill>
                <a:latin typeface="微软雅黑" panose="020B0503020204020204" charset="-122"/>
              </a:rPr>
              <a:t>系统架构设计</a:t>
            </a:r>
            <a:endParaRPr sz="4800" b="1" i="0">
              <a:solidFill>
                <a:srgbClr val="0050A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2860</Words>
  <Application>WPS 演示</Application>
  <PresentationFormat>全屏显示(4:3)</PresentationFormat>
  <Paragraphs>285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2025-09-30T14:21:00Z</dcterms:created>
  <dcterms:modified xsi:type="dcterms:W3CDTF">2025-09-30T14:20:50Z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2C09BD77AC2B4037BEB5B2B3D8583498_12</vt:lpwstr>
  </property>
  <property fmtid="{D5CDD505-2E9C-101B-9397-08002B2CF9AE}" pid="3" name="KSOProductBuildVer">
    <vt:lpwstr>2052-12.1.0.22529</vt:lpwstr>
  </property>
</Properties>
</file>