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电子病历系统革新之路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数字化转型下的医疗记录变革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患者信息录入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在电子病历系统中，首先需要录入患者的基本信息，包括姓名、性别、年龄等，以便后续的医疗记录和数据分析。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患者基本信息录入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详细记录患者的既往病史、家族病史等信息，为医生提供全面的病情背景，有助于制定更准确的治疗方案。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病史信息记录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将患者的各类检查结果、化验数据等录入系统，便于医生随时查阅，提高诊疗效率和准确性。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检查检验结果录入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诊疗记录整合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诊疗信息统一存储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电子病历系统将患者不同时间、不同地点的诊疗信息整合到同一平台上，便于医生随时查阅和更新，提升医疗服务效率。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数据共享与交流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通过标准化的数据格式，各医疗机构之间能够安全、高效地共享和交流患者的诊疗记录，促进医疗资源的优化配置。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实时更新与追踪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电子病历支持实时数据更新，使医生能及时获取患者最新健康状况，并基于全面信息做出更精准的治疗决策。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安全机制保障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权限分级控制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权限分级控制概述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电子病历系统中，权限分级控制是核心环节，确保数据安全与隐私保护，通过设定不同用户访问级别，实现信息的有效管理。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权限设置依据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根据用户角色、职责以及操作需求，制定详细的权限分配方案，如医生、护士、管理员等，每类用户拥有特定操作权限。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实施与监控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实施严格的权限审核与定期检查机制，确保权限分配的准确性和时效性，同时监控权限使用情况，及时调整不当授权。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加密传输技术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加密传输技术概述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加密传输技术通过将电子病历数据转换为密文形式，确保数据在传输过程中的安全性和隐私性，防止未经授权的访问和篡改。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加密算法应用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常见的加密算法包括对称加密和非对称加密。对称加密速度快但密钥管理复杂；非对称加密安全性高，但计算量大。根据应用场景选择合适算法。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加密传输流程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数据在发送前进行加密处理，生成密文；密文通过网络传输到接收端；接收端收到密文后进行解密，还原为原始数据，确保信息传递的完整性与保密性。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临床应用价值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提升诊疗效率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电子病历系统通过数字化手段记录和管理患者的医疗信息，包括病史、诊断和治疗过程等，实现信息的快速检索与共享。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提高诊疗效率策略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通过整合患者历史数据、实时监控病情变化等方式，辅助医生进行更准确的诊断和治疗方案制定，显著提升医疗服务效率。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介绍国内外医疗机构采用电子病历系统的成功案例，分析其在提升工作效率、减少错误率方面的具体成效及实施过程中的关键因素。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辅助科研分析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数据挖掘技术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运用统计学和机器学习方法，从电子病历中提取有价值信息，辅助疾病预测及治疗效果评估。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自然语言处理应用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通过分析患者病历中的文本数据，NLP技术能自动分类病情、识别症状，为临床决策提供支持。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图像识别在诊断中的作用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利用AI对医疗影像进行分析，提高诊断准确性，尤其是在癌症等疾病的早期发现方面具有显著效果。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标准化建设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术语规范统一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术语定义与标准化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确保电子病历中所有医学及技术术语遵循国际或国家相关标准，以减少误解和错误。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统一术语的重要性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统一的术语有助于提高医疗信息的互操作性和准确性，促进不同医疗机构间的有效沟通。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术语管理实践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采用术语管理工具和数据库，持续更新和维护术语库，确保电子病历系统的术语使用一致且准确。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系统架构设计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核心功能解析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安全机制保障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临床应用价值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标准化建设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实施挑战应对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交换格式标准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电子病历交换格式标准定义了病历信息在不同系统间传输的规范，确保数据一致性和完整性。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电子病历交换标准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HL7是国际公认的医疗信息技术标准，用于实现医疗机构之间以及医疗机构内部信息的交换与共享。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HL7标准概述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FHIR（Fast Healthcare Interoperability Resources）是新兴的医疗信息交换标准，旨在提高医疗服务效率和质量。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FHIR标准的引入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实施挑战应对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兼容性问题解决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电子病历兼容性概述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电子病历在不同医疗信息系统间传输时，可能面临数据格式、编码标准等兼容性问题，影响信息共享与互操作性。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解决策略与技术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采用标准化的HL7、DICOM等协议，以及XML、JSON等通用数据格式，确保电子病历在不同系统间的兼容性和互操作性。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实施效果与案例分析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通过实施兼容性解决方案，如统一数据交换平台，成功实现多家医院信息系统间电子病历的无缝对接，提高医疗服务效率。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人员培训策略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培训目标设定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明确人员在电子病历使用中的技能要求，包括数据录入、查询及安全操作等。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培训内容规划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设计全面的课程体系，涵盖电子病历系统的操作流程、数据管理与隐私保护等方面。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4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培训实施与评估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采用实操演练与案例分析相结合的方式，确保每位员工都能熟练掌握并应用所学知识。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人工智能技术通过深度学习和数据分析，助力医疗行业实现智能化升级，提高诊断准确性与治疗效率。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人工智能在医疗中的应用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智能化的电子病历系统能够有效提升医疗服务质量，减少人为错误，增强患者隐私保护，并优化医疗资源配置。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智能化病历系统的优势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随着技术的不断进步，智能化电子病历系统将更加个性化、精准化，为患者提供全方位、高质量的医疗服务体验。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未来发展展望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区域互联展望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区域互联概念解析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区域互联指不同医疗机构间电子病历信息的共享与交换，旨在提高医疗服务效率和质量。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区域互联技术框架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涉及网络通信、数据加密、接口标准化等关键技术，确保信息传输安全高效。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区域互联实施挑战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面临隐私保护、数据标准不一致、法律法规差异等难题，需多方合作解决。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电子病历概述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电子病历是指医疗机构通过电子设备记录、存储、传输和使用的医疗信息，包括患者个人信息、病史、诊断治疗记录等。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电子病历特点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电子病历具有高效性、安全性和便捷性。通过数字化管理，提高医疗工作效率；采用加密技术保障信息安全；便于跨区域共享与查询。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电子病历发展趋势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随着信息技术的发展，电子病历系统将更加智能化、个性化。通过大数据分析优化诊疗方案，提升医疗服务质量和患者满意度。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电子病历最早于20世纪60年代在美国出现，最初是为了提高医疗效率和减少错误。随着信息技术的发展，逐渐在全球范围内得到推广和应用。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电子病历的起源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从最初的纸质记录到现今的数字化管理，电子病历经历了长足进步。现代电子病历系统不仅提高了工作效率，还加强了患者信息的安全管理。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发展历程概述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随着大数据、云计算等技术的应用，电子病历将更加智能化和个性化。预计未来将进一步促进医疗服务质量和效率的提升，实现真正的智慧医疗。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系统架构设计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数据采集模块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数据采集模块概述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电子病历的数据采集模块是系统的核心，负责从各种医疗信息系统中自动收集患者的健康数据，为后续的数据分析和医疗服务提供基础。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数据采集技术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采用先进的数据抓取技术和接口协议，如HL7、FHIR等，确保从不同的医疗设备和系统中高效准确地获取患者信息，包括病历记录、检查结果等。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数据质量控制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实施严格的数据验证和清洗流程，确保采集到的数据准确无误，通过设置合理的数据标准和异常处理机制，提高数据的整体质量和可靠性。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存储管理方案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数据存储架构设计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设计电子病历的数据存储架构，确保数据的高效访问、安全存储和快速备份，以支持医疗业务的连续性和可靠性。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数据加密与隐私保护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实施严格的数据加密技术，保护患者个人信息不被未授权访问，同时遵守相关法规要求，确保数据隐私和安全性。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灾难恢复策略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制定详细的灾难恢复计划，包括数据备份、恢复流程和紧急响应机制，以应对可能的系统故障或数据丢失事件，保障医疗服务不中断。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核心功能解析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3130</Words>
  <Application>WPS 演示</Application>
  <PresentationFormat>全屏显示(4:3)</PresentationFormat>
  <Paragraphs>301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2025-09-30T14:28:00Z</dcterms:created>
  <dcterms:modified xsi:type="dcterms:W3CDTF">2025-09-30T14:28:03Z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73C0098949344F8C9879C4BFECA67A1E_12</vt:lpwstr>
  </property>
  <property fmtid="{D5CDD505-2E9C-101B-9397-08002B2CF9AE}" pid="3" name="KSOProductBuildVer">
    <vt:lpwstr>2052-12.1.0.22529</vt:lpwstr>
  </property>
</Properties>
</file>