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高能望远镜探秘宇宙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解锁深空观测新维度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灵敏度等级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灵敏度等级是衡量望远镜接收微弱光线能力的重要指标，高灵敏度表示望远镜能捕捉到更暗的天体，提升观测效果。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灵敏度等级定义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灵敏度受望远镜口径、镜片质量及观测环境等因素影响。大口径和高质量镜片可提高收集光线效率，减少干扰，增强观测性能。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影响灵敏度因素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高能望远镜具有高灵敏度，能探测到遥远星系和暗物质信号，对天文学研究具有重要意义，有助于揭示宇宙奥秘。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高能望远镜灵敏度优势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应用领域解析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天文探索应用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高能望远镜的观测应用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高能望远镜主要应用于天体物理研究，通过捕捉宇宙射线和伽马射线来探索黑洞、脉冲星等高能现象。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对暗物质的探测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借助高能望远镜，科学家能够间接探测暗物质的存在，通过分析其产生的高能粒子来揭示宇宙中未知的成分。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宇宙起源的研究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高能望远镜为研究宇宙大爆炸后的物质状态提供重要数据，帮助科学家理解早期宇宙的演化过程及基本力量的性质。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军事侦察场景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军事侦察应用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高能望远镜在军事侦察中扮演关键角色，通过远程观察技术实现对敌方动态的实时监测与分析。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提升情报收集能力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利用高能望远镜的高分辨率和夜视功能，显著提高了夜间及恶劣天气条件下的情报收集效率和准确度。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增强战场态势感知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高能望远镜提供的高精度观测数据，为指挥官提供更全面的战场信息，有效支持战术决策和战略规划。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民用科普价值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普及天文学知识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高能望远镜在民用领域主要用于教育公众，通过观测活动和科普讲座，使大众了解宇宙的奥秘，提高科学素养。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激发探索兴趣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通过展示遥远星系和黑洞等壮观景象，高能望远镜能够激发人们对宇宙探索的兴趣，鼓励更多年轻人投身科学研究。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促进科技发展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高能望远镜的研究成果促进了相关科技的发展，如光学、电子学和计算机科学等，对民用技术产生积极影响。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技术创新突破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自适应校正技术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自适应校正原理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自适应校正技术通过实时监测和调整，自动纠正观测过程中的误差，确保高能望远镜数据的准确性和可靠性。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技术实现方法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利用先进的算法对收集到的数据进行分析，快速识别并修正各种类型的误差，如大气干扰、设备偏差等。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应用效果及优势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自适应校正技术显著提升了高能望远镜的性能，增强了观测精度和效率，为天文学研究提供了强有力的支持。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多波段融合观测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多波段融合观测概述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多波段融合观测技术通过整合不同频段的观测数据，实现对天体的全面解析，提升天文研究的深度和广度。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该技术涉及光学、红外、射电等多个波段的数据融合，广泛应用于星系演化、黑洞研究等领域，为天文学家提供丰富信息。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随着技术进步，多波段融合观测将更加高效、精准，有望揭示更多宇宙奥秘，推动天文学向更深层次发展。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智能目标锁定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智能目标锁定概述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智能目标锁定技术是高能望远镜的重要功能，通过算法自动识别并跟踪天体目标。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利用深度学习与图像处理技术，实现对远距离微弱信号的精准捕捉与持续追踪。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包括深空探索、行星观测等，显著提高科研效率与成果质量。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操作使用规范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高能望远镜原理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核心性能指标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应用领域解析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技术创新突破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操作使用规范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校准调试流程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在开始望远镜校准前，需确保所有设备安装正确并检查电源连接。还需准备必要的校准工具和软件，以保证校准过程顺利进行。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校准前准备工作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校准步骤包括调整光学系统对准、校正光学畸变、调整焦距等。每一步都需严格按照操作手册进行，以确保望远镜达到最佳观测效果。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望远镜校准步骤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完成校准后，需对望远镜进行性能测试，包括图像清晰度、视场范围和响应速度等指标的检测。通过这些测试，验证望远镜是否满足预期使用要求。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调试后性能测试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环境适应性要求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高能望远镜需在极端天气、温差、湿度等条件下保持性能稳定，确保观测数据的准确性和可靠性。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耐候性设计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采用特殊材料和结构设计，以抵御风沙、雨雪、紫外线等自然环境侵蚀，延长望远镜的使用寿命。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温度控制机制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内置高效温控系统，自动调节内部温度，适应不同气候条件，保证设备正常运行和观测精度。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维护保养要点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定期清洁与维护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高能望远镜需定期进行镜面和光学元件的清洁，以防止灰尘和污染物影响观测效果。同时，对内部机械部件进行检查和维护，确保其正常运转。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校准与检测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定期对高能望远镜进行校准和性能检测，包括焦距、视场、分辨率等关键参数的校准。通过专业设备和方法，确保望远镜始终处于最佳工作状态。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环境适应性检查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考虑到高能望远镜可能面临的极端天气条件，需定期检查其密封性和防护措施。确保望远镜在恶劣环境下仍能稳定运行，延长使用寿命。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小型化便携设计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小型化便携设计概述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针对高能望远镜的小型化和便携需求，通过采用轻量化材料、紧凑结构设计等手段，实现设备在保持高性能的同时，便于携带与部署。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关键组件优化策略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对光学系统、支撑结构及电子控制系统进行精细设计与优化，确保各部件协同工作，有效降低体积与重量，同时保证观测精度与稳定性。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用户体验与操作便捷性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注重用户界面友好度与操作流程简化，配备智能辅助功能，如自动校准、数据快速处理等，提升小型化高能望远镜的使用效率与便利性。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量子成像融合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量子成像技术利用量子力学原理，通过光子的量子态直接获取图像信息，实现高灵敏度和高分辨率成像。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量子成像技术简介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量子成像与经典成像技术的融合，结合量子态的非破坏性和传统成像的高分辨率，提升成像质量和应用范围。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融合过程解析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量子成像融合技术在天文学、生物医学等领域展现出巨大的潜力，为科学研究提供了新的工具和方法。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应用领域拓展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云端数据互联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数据云端互联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通过云技术实现望远镜数据的实时传输和共享，提高科研效率。利用高速网络连接，将观测数据传输至云端服务器，供全球研究者访问和使用。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云计算在天文中的应用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云计算为天文数据处理和分析提供强大支持。通过分布式计算资源，处理大规模天文数据，加速科研进程，推动天文学前沿探索。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云端数据管理与安全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云端数据管理确保望远镜数据的安全存储和高效检索。采用加密技术和权限控制，保护数据隐私，同时便于科研人员随时调取所需资料。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高能望远镜原理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光学系统构成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光学系统核心组件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高能望远镜的光学系统主要由透镜、反射镜及滤光片组成，这些组件共同作用以收集和聚焦遥远天体的光线。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透镜与反射镜功能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透镜负责初步聚焦来自遥远星体的光线，而反射镜则进一步精确调整光线路径，两者结合确保图像清晰且细节丰富。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滤光片的作用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滤光片用于去除特定波长的光，只允许对观测目标有用的光谱通过，这在研究特定类型的天体时尤为重要。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能量增强机制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通过聚焦和放大天体发出的光子，高能望远镜能够提高其接收到的信号强度，从而实现更远距离的观察。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能量增强原理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采用先进的光学元件和设计，减少光损失并增加光线收集效率，使望远镜在捕捉微弱信号时更为有效。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光学系统优化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使用高性能探测器材料和技术，如电荷耦合器件或光电倍增管，以提升对微弱信号的检测能力和灵敏度。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探测器技术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信号处理技术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信号处理概述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信号处理是高能望远镜中关键的技术，用于从观测到的数据中提取有用信息。通过滤波、去噪等方法，提高信号的质量和可靠性，为后续分析奠定基础。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噪声抑制技术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在高能天文观测中，噪声是影响数据质量的主要因素之一。采用先进的降噪算法，如小波变换和卡尔曼滤波，有效降低背景噪声，增强信号强度。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信号增强方法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针对微弱信号，通过频谱分析和时域增强技术，放大目标信号的同时抑制干扰。此技术对于提高信噪比、发现微弱天体至关重要。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核心性能指标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观测距离范围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观测距离的极限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高能望远镜能够观测到宇宙中最遥远的天体，其观测距离可达数十亿光年。这一能力使得科学家们能够探索宇宙的起源和演化过程。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影响观测距离的因素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望远镜的性能、大气条件以及目标天体的亮度等因素都会影响其观测距离。高性能望远镜能够在更恶劣的条件下工作，扩大了可观测的范围。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4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随着技术的不断进步，未来的高能望远镜将具有更高的分辨率和更强的观测能力。这将使我们对宇宙的认识达到前所未有的深度和广度。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分辨率参数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分辨率定义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分辨率表示望远镜观测到的图像细节程度，高分辨率意味着可以清晰分辨更小的天体细节。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分辨率影响因素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分辨率受光学系统质量、口径大小及观测环境等因素影响，优化这些因素可提高望远镜分辨率。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提升分辨率方法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采用大口径透镜、改进光学设计及减少光污染等措施能有效提升望远镜的分辨率，增强观测能力。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3440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2025-09-30T15:25:00Z</dcterms:created>
  <dcterms:modified xsi:type="dcterms:W3CDTF">2025-09-30T15:24:39Z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5E92CE1169474B3BB655A2BBE77DBA78_12</vt:lpwstr>
  </property>
  <property fmtid="{D5CDD505-2E9C-101B-9397-08002B2CF9AE}" pid="3" name="KSOProductBuildVer">
    <vt:lpwstr>2052-12.1.0.22529</vt:lpwstr>
  </property>
</Properties>
</file>