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电子合同革新签约模式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CBE7C"/>
                </a:solidFill>
                <a:latin typeface="微软雅黑" panose="020B0503020204020204" charset="-122"/>
              </a:rPr>
              <a:t>高效安全的数字契约新纪元</a:t>
            </a:r>
            <a:endParaRPr sz="30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法规政策依据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电子合同作为新型合同形式，其合法性受到《中华人民共和国电子商务法》等法规的保障，确立了电子签名与电子合同的法律地位。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电子合同法律基础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依据《电子签名法》，电子签名需满足真实性、完整性和不可否认性的要求，确保电子合同在签署过程中的安全与法律效力。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电子签名认证标准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根据《网络安全法》及《个人信息保护法》，电子合同平台需采取有效措施保护用户数据安全，尊重并合法收集、使用个人隐私信息。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数据保护与隐私权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司法实践案例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电子合同司法实践案例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通过分析真实案例，展示电子合同在司法实践中的运用与挑战，强调其在现代商业交易中的重要性和法律保障。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典型案例解析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选取具有代表性的案例，详细解析电子合同在司法审判中的应用过程，探讨其法律效力及争议解决机制。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电子合同司法实践趋势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结合当前法律发展与技术进步，预测电子合同在司法实践中的未来趋势，为相关领域提供前瞻性指导。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应用场景分类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B2B商务合作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2"/>
            <a:ext cx="3040553" cy="3947988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电子合同在B2B中的应用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B2B商务合作中，电子合同以其高效、便捷的特点，成为企业间签订合同的首选方式。它简化了签约流程，提高了合同执行的效率。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53" y="1627201"/>
            <a:ext cx="3040515" cy="3947988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提升企业间信任度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电子合同通过数字签名技术确保合同的真实性和不可篡改性，有效提升了企业间的信任度，促进了更广泛的商务合作。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8" y="1627201"/>
            <a:ext cx="3040515" cy="3947988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降低运营成本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采用电子合同后，企业可减少纸质合同的打印、存储和管理成本，同时也避免了因合同丢失或损坏带来的额外费用。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C端消费领域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电子合同的定义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电子合同是指利用数字技术手段订立的合同，通过电子邮件、在线平台等实现合同的签署和履行。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电子合同的优势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电子合同具有高效、便捷的特点，能够降低纸质合同的成本和时间消耗，同时提高合同的管理效率。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电子合同在C端消费领域的应用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在C端消费领域，电子合同广泛应用于在线购物、在线教育、互联网金融等多个场景，为消费者和企业提供便捷的合同服务。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优势对比分析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效率提升维度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自动化合同审批流程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电子合同通过预设的审批流程和条件，实现合同条款的自动审核与批准，大幅缩减人工干预时间。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实时合同更新与追踪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利用区块链技术记录合同变更，保证信息的透明性和不可篡改性，使各方能够实时获取最新合同状态。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智能合同执行监控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集成AI监控系统，对合同执行情况进行智能分析与预警，确保合同条款得到有效遵守，降低违约风险。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成本节约空间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电子合同成本节约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通过使用电子合同，企业可以大幅度降低纸质合同的打印、存储和管理成本。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减少物理空间需求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电子合同无需实体存储空间，减少了对办公场所和文件柜的需求，优化了物理空间利用。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提升工作效率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电子合同的快速处理能力显著提高工作效率，加快合同审批流程，节省时间和人力资源。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实施挑战应对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系统对接难点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接口标准化挑战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不同系统间接口标准不统一，导致电子合同系统在对接时面临兼容性问题，需要进行大量定制化开发工作。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数据格式转换复杂性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各系统采用的数据格式多样，实现数据准确、快速转换是系统对接过程中的一大难点，影响合同处理效率。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安全性与合规性考量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系统对接需确保数据传输和存储的安全性，同时满足相关法律法规对于电子合同的合规要求，增加了对接难度。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电子合同概述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技术支撑体系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法律效力解析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应用场景分类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优势对比分析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实施挑战应对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签署流程详解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行业应用实例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2340000" y="4508491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09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未来发展趋势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6484141" y="4508491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10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安全合规要点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风险防控策略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通过技术手段实时记录和分析合同签署过程，确保所有操作合法合规，防止伪造和篡改，保障合同真实性。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合同签署过程监控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利用大数据分析技术，对电子合同的执行过程中可能出现的风险进行预测和评估，提前制定应对措施，降低违约概率。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智能合同执行风险评估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建立完善的合同争议解决机制，结合人工智能技术快速识别争议点，提供法律咨询与解决方案，提升争议处理效率。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合同争议解决机制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签署流程详解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身份核验环节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身份核验流程概述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电子合同签署前，通过技术手段验证用户身份真实性，确保合同执行的法律效力与安全性。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核验技术介绍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利用人脸识别、指纹识别等生物认证技术，结合数字证书，实现高效、精准的身份核验过程。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核验环节重要性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身份核验是电子合同安全的基石，有效防止冒名顶替，保障合同双方权益不受侵害。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意愿确认步骤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799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意愿确认流程概述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电子合同的签订始于双方明确表示同意合同条款，此步骤确保后续执行无歧义。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538" y="1627200"/>
            <a:ext cx="3032171" cy="2898928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确认方式多样性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现代电子合同支持多种意愿确认方式，如数字签名、生物识别等，提高安全性和便捷性。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6708" y="1627200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法律效力与认证机制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通过合法机构认证的意愿确认，电子合同在法律上具有与传统纸质合同同等效力。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行业应用实例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金融信贷场景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电子合同通过数字签名和加密技术，确保金融信贷流程的安全、高效。适用于贷款申请、合同签署等环节，提升信贷业务处理速度与透明度。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电子合同在金融信贷的应用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电子合同简化了传统纸质合同的流转过程，实现在线审批和存档，缩短信贷审批周期，加快资金流转速度，满足企业和个人快速融资需求。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提高信贷审批效率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电子合同结合大数据分析，实时监控合同履行情况，及时发现异常行为，有效防范信贷欺诈风险。保障金融机构的资金安全，维护市场稳定。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增强风险控制能力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人力资源领域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电子合同在HR的应用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通过电子合同，企业能够更高效地管理员工合同、保密协议等，确保合同的合法性和执行效率。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提升招聘流程透明度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利用电子合同技术，HR部门可在线签署招聘过程中的各项文件，提高流程的透明度和候选人的信任度。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优化离职手续处理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电子合同简化了离职手续，使HR能快速处理离职协议，减少纸质文件使用，提升工作效率。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未来发展趋势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智能合约融合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16" cy="3627421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智能合约基础概念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智能合约是一种自动执行的合同，通过代码形式定义和控制合同条款。它无需第三方干预，确保交易的透明性和效率。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5" y="1627200"/>
            <a:ext cx="3040529" cy="3627421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智能合约在电子合同中应用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智能合约为电子合同提供自动化解决方案，实现合同条款的自动执行与验证，提高合同管理的效率和安全性。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5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智能合约技术优势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智能合约具有不可篡改、高效执行、降低成本等优势，显著提升电子合同的可靠性和用户体验，是未来合同管理的重要趋势。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区块链赋能方向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区块链技术概述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区块链是一种去中心化的分布式账本技术，通过加密算法确保数据不可篡改，广泛应用于金融、供应链管理等领域。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电子合同与区块链结合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电子合同结合区块链技术，提供高度安全性和透明度，有效防止合同伪造和篡改，增强合同执行的可靠性。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提升交易效率与安全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利用区块链技术，电子合同能实现快速验证和智能合约自动执行，大幅提高交易效率和安全性，降低法律风险。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电子合同概述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安全合规要点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隐私保护措施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数据加密技术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采用先进的加密算法，确保电子合同内容在传输和存储过程中的安全，防止信息泄露。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访问控制策略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实施严格的权限管理，确保只有授权用户才能访问电子合同，有效保护合同隐私。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安全审计与监控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通过持续的审计和实时监控，及时发现并应对潜在的安全威胁，保障电子合同的安全性。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审计追踪机制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审计追踪机制概述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电子合同中的审计追踪机制通过记录合同的创建、修改和删除等操作，确保合同的完整性和可追溯性。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操作记录功能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该功能详细记录每个关键操作的时间、执行者和内容，为合同的审核和争议解决提供可靠依据。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安全与隐私保护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在设计审计追踪机制时，需确保操作记录的安全性和隐私性，防止未经授权的访问和泄露。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定义与特点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电子合同的定义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电子合同是利用数字技术手段订立的，以数据电文为载体的合同形式，具有法律效力和可执行性。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电子合同的特点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电子合同具备无纸化、高效便捷、易于存储与管理等特性，同时确保了合同内容的不可篡改性和安全性。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电子合同的优势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与传统纸质合同相比，电子合同减少了物理存储空间，降低了成本，并且能够通过电子签名等技术保障合同的真实性和有效性。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发展历程简述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电子合同的概念最早在20世纪90年代提出，随后随着互联网技术的发展而逐渐成熟。其核心在于利用数字技术实现合同的电子化签署和管理。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电子合同的起源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61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从最初的电子邮件合同到现代的区块链智能合约，电子合同经历了从简单到复杂、从单一功能到多功能的发展过程。这一历程见证了技术的飞速进步和应用领域的不断拓展。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发展历程概述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974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目前，电子合同已成为企业和个人进行法律交易的重要工具，特别是在电子商务、金融服务等领域得到了广泛应用。未来，随着区块链技术的进一步普及，电子合同的安全性和效率将得到进一步提升。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当前状态与趋势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技术支撑体系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加密认证机制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加密算法应用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在电子合同中，采用先进的非对称加密技术，确保合同内容在传输过程中的机密性与完整性。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数字签名机制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利用数字签名技术验证合同双方身份和内容的未篡改性，增强合同法律效力和信任度。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认证授权体系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构建严格的用户认证与权限管理体系，保障只有授权用户才能访问和操作电子合同。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数据存储方案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数据存储技术选择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电子合同的数据存储需考虑安全性、访问速度和成本效益，目前常用的存储技术包括云存储与本地存储。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数据加密与安全措施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为保护电子合同内容安全，采用高级加密标准（AES）进行数据传输与存储加密，确保信息不被非法获取。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数据备份与恢复策略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制定定期数据备份计划，并设立灾难恢复机制，以确保在数据丢失或系统故障时能迅速恢复合同资料。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法律效力解析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3777</Words>
  <Application>WPS 演示</Application>
  <PresentationFormat>全屏显示(4:3)</PresentationFormat>
  <Paragraphs>364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2025-09-30T13:25:00Z</dcterms:created>
  <dcterms:modified xsi:type="dcterms:W3CDTF">2025-09-30T13:24:55Z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90629BA3040D4CD38CCD61A37FCB437F_12</vt:lpwstr>
  </property>
  <property fmtid="{D5CDD505-2E9C-101B-9397-08002B2CF9AE}" pid="3" name="KSOProductBuildVer">
    <vt:lpwstr>2052-12.1.0.22529</vt:lpwstr>
  </property>
</Properties>
</file>