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电子纹身革新人体艺术表达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科技赋能皮肤交互新维度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无痛可逆特性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采用特殊材料和先进工艺，实现电子纹身的无痛体验。无需使用针头，通过微电流刺激皮肤表层，安全舒适。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无痛纹身技术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与传统纹身相比，电子纹身具有显著的可逆性。用户可通过简单操作移除纹身图案，恢复原貌，满足多变审美需求。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可逆性优势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电子纹身材料经过严格筛选，确保无毒无害。生产过程遵循绿色原则，减少环境污染。长期使用对人体及环境友好。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安全性与环保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图案自由定制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个性化图案设计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用户可根据个人喜好，选择或设计独一无二的电子纹身图案，从简单线条到复杂图像，满足各种审美需求。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动态变化效果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电子纹身支持动态展示，图案可以随时间、情绪或环境变化而改变，提供与众不同的视觉体验。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安全无痛技术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采用非侵入式纳米技术，将图案以微小粒子形式附着于皮肤上，无需刺破皮肤，实现美观同时确保安全无害。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材料工艺解析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导电油墨应用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导电油墨技术概述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导电油墨是一种能够导电的墨水，通过在基板上印刷形成电路图案，广泛应用于电子纹身、智能标签等领域。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40540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导电油墨在电子纹身中的应用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利用导电油墨打印出的电子纹身具有柔性和可穿戴性，能实现健康监测、信息显示等功能，为个性化电子设备开辟新途径。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4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导电油墨的优势与挑战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导电油墨因成本低、易加工而受到青睐，但存在稳定性和耐久性问题。未来研究需聚焦于提升材料性能，以适应更广泛的应用场景。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柔性基底选择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柔性基底的重要性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电子纹身作为可穿戴设备，其柔性基底选择至关重要。良好的基底不仅影响设备的舒适度和耐用性，还决定着与皮肤的贴合程度。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常见柔性材料介绍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目前市面上常见的柔性基底包括硅胶、聚合物薄膜等。每种材料都有其独特的特性，如透气性、柔韧性和耐久性，适用于不同的应用场景。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基底选择的标准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在选择柔性基底时，需要综合考虑材料的物理性质、化学稳定性以及生物相容性。此外，还需考虑成本效益比，确保产品既经济又实用。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安全性能保障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生物相容性测试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生物相容性测试概述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生物相容性测试是评估电子纹身与人体组织相互作用的重要手段，确保产品安全无害。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关键测试指标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包括细胞毒性、过敏反应等，通过这些指标全面了解电子纹身对人体的潜在影响。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测试方法与流程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采用体外实验和动物模型相结合的方式，模拟实际使用环境，严格遵循标准化流程进行测试。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电磁辐射控制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电磁辐射原理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电子纹身通过控制电磁波发射和接收，实现信息存储与传输。其工作原理基于电场与磁场的相互作用，确保数据传输的高效与安全。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辐射控制技术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采用先进的电磁屏蔽材料和设计，有效减少非目标区域的辐射泄露。同时，通过智能调控电路优化电磁波输出，保障使用的安全性。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安全性评估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在设计和使用过程中，进行全面的电磁兼容性和生物相容性测试，确保产品对人体无危害。此外，定期进行安全监测，保证长期使用的安全。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操作流程演示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皮肤预处理步骤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皮肤清洁与消毒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使用温和的洁面乳彻底清洁皮肤，去除油脂和污垢。随后用医用酒精或专用消毒液进行皮肤表面消毒，确保纹身过程的安全卫生。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皮肤状态评估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在纹身前仔细检查皮肤状况，确认无破损、炎症或其他异常情况。必要时可咨询专业医生，以确保皮肤适合进行电子纹身操作。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皮肤保湿处理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使用保湿产品如润肤露或芦荟胶，为皮肤提供必要的水分和营养，增强皮肤屏障功能，减少纹身过程中可能出现的不适感。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核心优势特点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材料工艺解析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安全性能保障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操作流程演示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市场现状调研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行业挑战探讨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伦理法规解读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图案导入方法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用户需根据个人喜好、风格偏好及场合需求，精心挑选与自身气质相契合的电子纹身图案。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图案选择技巧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详细阐述如何将选定的电子纹身图案导入至设备中，包括格式转换、连接设备等关键步骤。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导入步骤详解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提醒用户在导入图案过程中可能遇到的问题及解决方法，确保操作顺利进行。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注意事项提醒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市场现状调研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主流产品对比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电子纹身市场概况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电子纹身作为新兴科技产品，近年来受到广泛关注。市场上存在多种主流产品，各具特色，满足不同消费者的需求。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技术对比分析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主流电子纹身产品在技术上各有侧重，如显示效果、持久性及用户交互等方面存在差异。本部分将深入分析各品牌产品的技术特点。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用户体验对比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用户体验是评估电子纹身优劣的重要标准。通过对比分析，可以了解各品牌产品的舒适度、操作便捷性及耐用性等关键因素。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用户接受程度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用户接受程度分析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电子纹身作为新兴技术，其用户接受程度受多种因素影响，包括技术成熟度、美观性、安全性及社会认知等。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市场调研与反馈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通过市场调研和用户反馈，了解消费者对电子纹身的兴趣、担忧和期望，为产品改进提供依据。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教育与宣传策略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制定有效的教育与宣传策略，提高公众对电子纹身的认识，消除误解，促进其市场接受度。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行业挑战探讨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耐久性瓶颈突破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采用新型纳米材料，增强电子纹身的耐久性，延长其在皮肤上的使用寿命，同时确保安全性和舒适性。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材料科学创新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通过精密的制造工艺提升电子纹身的稳定性与可靠性，减少因环境因素导致的性能衰减，提高用户体验。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制造工艺优化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引入智能监控技术，实时追踪电子纹身的工作状态，及时发现并解决潜在的性能问题，确保长期稳定运行。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智能监控技术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标准化体系建设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标准化体系重要性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在电子纹身行业中，标准化体系确保产品质量、安全性和用户体验的一致性，是行业发展的基础。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技术规范制定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制定统一的技术规范，包括材料使用、设计标准及安全测试，保障产品符合行业要求并提升用户体验。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市场准入与认证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通过严格的市场准入审核和认证流程，确保电子纹身产品达到国际标准，增加消费者信任度和接受度。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智能交互融合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智能交互界面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电子纹身的智能交互界面通过皮肤传感器与设备通信，实现信息传递和控制命令，使用户无需物理按键即可操作设备。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个性化定制功能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用户可根据个人喜好对电子纹身进行图案、颜色等个性化设置，满足不同场合和风格的穿戴需求，提升用户体验。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实时反馈系统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电子纹身配备实时反馈系统，能够即时向用户提供环境感知、健康监测等数据，帮助用户做出更明智的决策。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多功能集成化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电子纹身概述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电子纹身是一种将微电子设备嵌入到皮肤中的技术，能够实现健康监测、通讯等功能。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集成化功能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电子纹身通过多功能集成，提供心率、体温等多种生理参数的实时监测，增强用户体验。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随着纳米技术和生物兼容材料的进步，电子纹身将在医疗、娱乐等领域展现更多创新应用。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电子纹身概述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伦理法规解读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隐私保护机制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加密技术应用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采用先进的加密算法对电子纹身数据进行加密处理，确保信息在传输和存储过程中的安全性，防止未授权访问。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权限控制机制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通过设定严格的权限管理规则，只有经过认证的用户才能查看或修改电子纹身内容，有效保护个人隐私不被泄露。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匿名性设计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在设计电子纹身时考虑到用户的匿名需求，通过去标识化技术处理个人信息，使得即使数据被获取也难以追溯到具体个人。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监管政策动向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监管政策现状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当前，电子纹身的监管政策尚处于初期阶段，各国政府正逐步建立相关法规，以确保技术的安全性与隐私保护。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国际监管趋势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国际上，如欧盟和美国等地区已经开始讨论和制定针对电子纹身的监管框架，旨在平衡创新与消费者权益保护。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未来政策展望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预计未来将有更多具体政策出台，涵盖产品审批、市场准入及用户数据安全等方面，为电子纹身产业的健康发展提供指导。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电子纹身概述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电子纹身是一种将电子设备植入皮肤的技术，通过微小传感器收集和传输生理数据。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工作原理解析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利用微电子技术和生物兼容材料，电子纹身可长期附着在人体表面，实时监测健康状况。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技术实现途径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包括纳米印刷、激光雕刻等方法，确保设备与皮肤的紧密贴合及高效数据传输。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技术发展历程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电子纹身技术起源于20世纪末，最初用于医疗监测和娱乐领域。随着技术进步，现可集成多种传感器与功能，成为新型人机交互方式。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电子纹身技术起源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电子纹身的发展依赖于微电子学、生物相容材料和无线传输技术的突破。这些技术的融合使得电子纹身能更紧密地贴合皮肤，提供持续监测与反馈。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从最初的医疗设备到时尚配饰，电子纹身的应用领域不断拓展。如今，已广泛应用于健康监测、运动训练、游戏互动等多个领域，展现出巨大潜力。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应用场景扩展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应用场景分析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医疗健康领域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电子纹身定义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电子纹身是一种可穿戴设备，通过皮肤上的微小电极发送电信号，实现与身体的交互。它结合了传感、无线传输和数据处理技术，为用户提供健康监测、娱乐互动等功能。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医疗健康应用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在医疗领域，电子纹身可用于持续监测心率、血压等生理指标，辅助诊断疾病。同时，它还能在康复训练中提供反馈，增强治疗效果。此外，电子纹身还能追踪药物服用情况，保障患者安全。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随着技术进步，电子纹身将更加精准、舒适和个性化。未来，它们可能集成更多生物传感器，实现更全面的健康监测。同时，电子纹身也可能融入时尚元素，成为日常穿搭的一部分。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时尚个性表达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个性化图案设计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电子纹身的图案设计高度个性化，用户可以根据个人喜好选择或定制独特的图案，从简单线条到复杂艺术插画，展现个性风采。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动态效果展示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通过特殊技术，电子纹身可呈现动态视觉效果，如渐变、闪烁等，增加时尚感和互动性，使佩戴者在人群中脱颖而出。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8" y="1627202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环保材质应用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电子纹身采用环保无毒材料制成，不仅安全健康，而且易于清洗和更换，体现了现代科技与环保理念的结合。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核心优势特点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3846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2025-09-30T13:01:00Z</dcterms:created>
  <dcterms:modified xsi:type="dcterms:W3CDTF">2025-09-30T13:00:30Z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9DB38B7B3192464A9C6328A7B8795937_12</vt:lpwstr>
  </property>
  <property fmtid="{D5CDD505-2E9C-101B-9397-08002B2CF9AE}" pid="3" name="KSOProductBuildVer">
    <vt:lpwstr>2052-12.1.0.22529</vt:lpwstr>
  </property>
</Properties>
</file>