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韧性城市构筑安全屏障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应对灾害提升复原能力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基础设施适配性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基础设施韧性指在面对自然灾害、技术故障等突发事件时，城市基础设施能维持或快速恢复其功能的能力。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基础设施韧性定义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确定哪些基础设施对城市的运行至关重要，如电力供应、交通网络和水资源系统，是构建韧性城市的首要步骤。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关键基础设施识别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采用灵活、可调整的设计方法，以适应环境变化和技术发展，确保基础设施的长期有效性和可靠性。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适应性设计策略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生态网络韧性度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生态网络的定义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生态网络是指城市内部及周边自然环境与人工环境相互交织，形成的复杂生态系统。通过优化配置自然和人工资源，增强城市对环境变化的适应力和恢复力。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韧性度评估指标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生态网络韧性度评估包括生物多样性、生态连通性、环境稳定性等多维度指标。这些指标共同反映了生态系统在面临自然灾害或人为干扰时的抵抗、恢复和适应能力。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提升生态网络韧性策略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为提升生态网络韧性，需采取多种策略，如增加绿地面积、构建生态走廊、保护关键物种栖息地等。通过这些措施，可有效提高城市生态系统的抗灾能力和自我修复能力。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规划策略框架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空间布局优化路径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空间布局优化路径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通过合理规划城市空间布局，提升城市韧性。包括优化土地使用、交通系统和公共设施布局，确保资源高效利用和快速响应灾害。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提高城市适应性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采用灵活的空间设计策略，增强城市对自然灾害的抵抗能力。例如，建设可移动建筑、设置多功能区域，以及采用绿色基础设施。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促进社区参与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鼓励社区居民积极参与城市规划和管理过程，增强社区凝聚力和自我管理能力。通过组织社区活动、建立信息共享平台等方式实现。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功能模块协同机制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韧性城市核心功能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韧性城市强调城市在面临自然灾害、社会变动等挑战时，能迅速恢复和适应的能力。这需要城市规划、基础设施和社区建设等多维度协同发展。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功能模块协同机制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通过建立跨部门合作平台，实现信息共享与资源整合，确保各功能模块如交通、能源、卫生等相互支持，共同提升城市整体应对危机的能力。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持续监测与评估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实施定期的韧性评估和风险分析，利用现代科技手段进行实时监控，及时调整策略，确保城市的长期稳定与可持续发展。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技术支撑体系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智能监测预警系统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智能监测系统概述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智能监测系统通过集成传感器和数据分析技术，实现城市运行状态的实时监控与预测，为韧性城市建设提供数据支持。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预警机制构建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基于智能监测数据，构建高效的预警机制，及时识别潜在风险，提前采取应对措施，降低灾害影响，提升城市韧性。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介绍智能监测预警系统在防洪、交通管理等领域的应用案例，展示其在实际城市运行中的效果与价值。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动态调控响应平台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0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动态调控响应平台概述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动态调控响应平台是韧性城市中的关键组成部分，通过实时数据分析和预测模型，有效应对自然灾害、社会事件等突发情况。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平台依托大数据、云计算等现代信息技术，集成多源数据进行综合分析，实现对城市运行状态的精确监控和即时响应，提升城市管理效率。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应用案例与成效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多个城市的实际应用表明，该平台能够显著提高城市对各类突发事件的处理能力，减少灾害损失，增强居民安全感与满意度，推动城市可持续发展。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典型案例借鉴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国内外成功实践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东京韧性建设实践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东京通过强化基础设施和提升应急响应能力，成功抵御多次自然灾害，展现了城市韧性的典范。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荷兰防洪系统案例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荷兰运用创新的堤坝和水管理技术，有效防止洪水侵袭，保障了低洼地区的安全与发展。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旧金山抗震策略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旧金山实施建筑抗震加固和紧急疏散计划，大幅提高了城市在地震灾害中的抗灾能力与恢复速度。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建设必要性分析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关键要素构成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规划策略框架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典型案例借鉴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实施挑战研判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未来发展方向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模式差异对比研究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韧性城市是指能够有效应对各种自然灾害和社会冲击的城市，通过科学规划和技术创新，提高城市系统的稳定性和恢复力。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韧性城市定义与重要性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国内主要采用综合防灾策略，强调社区参与；国外如日本东京注重高科技预警系统，新加坡则侧重绿色基础设施的建设。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国内外韧性城市模式对比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综合防灾策略强调社区参与，但可能缺乏系统性；高科技预警系统能提前预警但成本高；绿色基础设施虽可持续但建设周期长。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不同模式的优缺点分析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实施挑战研判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跨部门协调难点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部门间沟通障碍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不同部门在信息共享和资源分配上存在差异，导致决策延迟和执行效率低下。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目标不一致问题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各部门追求的目标可能与整体城市韧性发展相悖，难以形成有效合力。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协作机制缺失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缺乏明确的跨部门协调机制，导致在紧急情况下无法迅速集结各方力量共同应对。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资金长效保障机制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多渠道融资策略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为保障韧性城市建设，应采取多元化融资手段，包括政府投资、社会资本合作及国际援助等，以实现资金的持续稳定供给。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建立专项基金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设立专门的城市韧性发展基金，用于应对自然灾害、技术升级和公共服务提升等方面的需求，确保资金的专款专用和有效监管。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公私合作伙伴关系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通过与私营部门的紧密合作，引入市场机制提高资金使用效率，同时利用公私合营模式分担风险，促进韧性城市项目的顺利实施。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未来发展方向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数字化赋能趋势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通过大数据、云计算等数字技术，实现城市运行的智能化、高效化，提高城市应对突发事件的能力。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数字化技术在韧性城市中的角色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利用物联网、人工智能等技术，实现城市基础设施的智能管理与优化，提升城市服务的质量和效率。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智慧城市构建中的数字化应用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数字化不仅提高了城市管理的透明度和响应速度，还促进了资源的有效配置和环境的可持续发展。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数字化转型促进韧性城市发展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社区参与深化路径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社区参与机制构建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建立开放透明的沟通平台，鼓励居民积极参与城市管理与决策，通过定期举办社区会议、线上论坛等方式增强互动。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韧性教育培训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开展针对社区居民的韧性城市建设知识培训，提升公众对气候变化、灾害预防的认识，培养自救互救能力。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志愿者网络拓展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组建多元化的志愿者队伍，涵盖不同年龄、职业背景的人士，共同参与社区环境美化、安全巡查等公益活动，增强社区凝聚力和自我修复能力。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韧性城市概念解析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定义与内涵阐释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韧性城市定义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韧性城市是指具备应对自然灾害、社会危机以及环境变化等挑战的能力，通过科学规划和技术创新，保障居民生活安全与社会稳定。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内涵阐释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韧性城市的内涵包括基础设施的抗灾能力、社会系统的恢复力、经济的持续发展能力以及公众参与意识的提升，共同构建一个更加安全、健康、和谐的城市环境。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实现韧性城市建设需要从城市规划、应急管理、社区建设等多方面入手，通过政策引导、科技创新和公众教育等手段，增强城市的综合适应能力和可持续发展能力。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核心特征梳理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韧性城市指能够有效抵御自然灾害、社会动荡等外部冲击，快速恢复并保持正常运转的城市。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韧性城市定义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包括资源整合能力、创新管理机制及公众参与度，这些是构建韧性城市的核心要素。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关键特性分析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强调跨部门合作、社区参与和科技支持的重要性，以实现可持续发展目标。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实施策略探讨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建设必要性分析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风险应对需求驱动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风险管理的重要性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在韧性城市建设中，有效的风险识别与管理是确保城市可持续发展的关键。通过系统化的方法评估潜在风险，制定应对策略，可以显著降低灾害对城市的影响。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需求驱动的风险评估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基于实际需求的风险评估方法能够更精确地识别关键风险点。这种方法侧重于分析城市运行中的薄弱环节，为制定针对性的改进措施提供科学依据。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实施韧性建设策略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针对识别出的风险点，采取相应的韧性城市建设策略，如加强基础设施抗灾能力、优化应急响应机制等，以增强城市面对各种挑战的整体韧性。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可持续发展支撑作用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4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韧性城市与可持续发展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韧性城市通过优化城市规划和资源管理，有效应对自然灾害和环境变化，促进经济、社会和环境的协调发展。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4" y="1627202"/>
            <a:ext cx="3040525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绿色基础设施的重要性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绿色基础设施如公园、湿地及绿色屋顶等，不仅美化城市环境，还有助于提高城市的生态适应能力，减少环境污染。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0" y="1627202"/>
            <a:ext cx="3040553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智能技术在韧性城市中的应用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利用大数据、物联网等智能技术提升城市管理和服务效率，增强城市对突发事件的响应能力和恢复力，推动城市向智慧化发展。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关键要素构成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3298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2025-10-01T04:15:00Z</dcterms:created>
  <dcterms:modified xsi:type="dcterms:W3CDTF">2025-10-01T04:14:54Z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C8D71833E5CF45919C9F6C8EAC7D2809_12</vt:lpwstr>
  </property>
  <property fmtid="{D5CDD505-2E9C-101B-9397-08002B2CF9AE}" pid="3" name="KSOProductBuildVer">
    <vt:lpwstr>2052-12.1.0.22529</vt:lpwstr>
  </property>
</Properties>
</file>