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融媒体时代创新传播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1CCFF"/>
                </a:solidFill>
                <a:latin typeface="微软雅黑" panose="020B0503020204020204" charset="-122"/>
              </a:rPr>
              <a:t>多元融合赋能新生态</a:t>
            </a:r>
            <a:endParaRPr sz="30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多元素材整合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融媒体环境下，内容创作者需从文字、图片、视频等多种素材来源中汲取灵感，丰富表达方式，增强信息传递的多样性与吸引力。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素材来源多样化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掌握不同类型素材的整合技术，如图像与文本的结合、音视频编辑等，通过创意编排提升作品的整体效果与观众体验。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素材整合技巧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在多元素材整合过程中，注重版权法规的学习与遵守，合法使用他人作品，避免侵权行为，维护创作者权益与行业生态健康发展。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版权意识强化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智能创作工具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智能内容生成工具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智能内容生成工具利用人工智能技术，自动创作文章、报告等文本内容，大幅提高创作效率与质量。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自然语言处理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自然语言处理技术让机器能够理解和生成人类语言，为智能内容生成提供基础支持，实现精准的语义分析。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数据驱动创作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通过大数据分析用户行为和偏好，智能内容生成工具能够定制个性化内容，满足不同受众需求，提升用户体验。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传播渠道矩阵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跨平台分发策略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多平台同步发布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通过在多个平台上同时发布内容，可以最大化内容的曝光率和影响力，吸引更多目标受众。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内容适配与优化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根据不同平台的受众特点和内容展示方式，对内容进行适当的调整和优化，以提高用户体验和互动性。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数据驱动的分发策略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利用数据分析工具跟踪各平台的表现，根据用户反馈和行为数据调整分发策略，以实现更精准的内容投放。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用户触达路径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用户触达路径概述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用户触达路径指用户通过不同渠道与品牌互动的全过程，包括发现、了解、购买及反馈等环节。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多平台整合策略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利用多种媒体形式如社交媒体、短视频、直播等，实现内容和用户触点的无缝对接，提高品牌曝光度。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数据分析与优化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通过分析用户行为数据，识别触达路径中的薄弱环节，并据此调整策略，以提升用户转化率和忠诚度。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交互体验设计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H5动态呈现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H5动态呈现优势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H5技术以其跨平台兼容性和丰富交互体验，在融媒体中展现内容生动化，提升用户参与度与信息传播效率。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实现方式与工具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通过HTML5、CSS3及JavaScript等技术，结合动画效果、视频嵌入等功能，设计师可创建互动性强的H5页面，吸引受众注意力。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分析成功运用H5技术的融媒体案例，如新闻事件报道、品牌营销活动，展示其如何通过视觉与交互创新增强内容吸引力。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VR/AR融合应用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VR/AR技术概述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VR（虚拟现实）和AR（增强现实）技术通过创建交互式三维环境，为用户提供沉浸式体验。VR完全模拟现实，而AR在现实世界中叠加虚拟信息。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融合应用案例分析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在教育、医疗、娱乐等领域，VR/AR融合应用已取得显著成效。例如，医学生通过VR进行手术模拟训练，提高了操作技能；AR游戏则提供新颖的互动方式。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发展趋势与挑战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随着技术进步，VR/AR融合应用将更加普及，但在内容制作、硬件设备等方面仍面临挑战。未来需解决技术瓶颈，推动行业健康发展。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运营管理模式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中央厨房机制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中央厨房概念解析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中央厨房机制是一种融媒体内容生产模式，通过集中的内容创作、编辑和发布，提升信息传播的效率和质量。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内容制作流程优化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在中央厨房模式下，内容制作流程得到标准化和系统化管理，确保各环节高效协同，提高内容的时效性和准确性。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技术支撑与创新应用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中央厨房机制依赖于先进的信息技术和数据分析工具，推动内容生产和分发的自动化，同时探索新的传播渠道和形式。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融媒体概念解析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技术支撑体系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内容生产模式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传播渠道矩阵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交互体验设计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运营管理模式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典型案例分析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挑战应对策略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未来展望预测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全流程协同作业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全流程协同作业是指不同部门和团队在项目执行过程中，通过高效沟通与协作，实现资源优化配置和任务无缝对接，确保项目顺利完成。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协同作业概念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现代融媒体环境下，全流程协同作业依赖于先进的信息技术支撑，包括云计算、大数据分析和人工智能等，以提升工作效率和质量。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技术支撑体系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实施全流程协同作业需要明确目标、制定计划并持续评估效果。通过分析成功案例，如某大型融媒体项目的协同实践，可为其他项目提供借鉴。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实施策略与案例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典型案例分析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主流媒体实践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新闻融合报道实践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主流媒体采用多媒体手段，通过文字、图片、视频等多种形式同步报道新闻事件，提升信息传播的广度和深度。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社交媒体互动策略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借助微博、微信等社交平台，主流媒体与受众建立实时互动，通过话题讨论、直播等形式增强用户参与感和黏性。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数据驱动的内容创作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利用大数据分析工具，主流媒体精准定位受众需求，定制个性化内容，提高内容的吸引力和传播效果。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创新项目复盘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项目概述与目标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本次融媒体创新项目旨在通过整合多种媒体形式，提升内容传播效率和用户参与度，实现品牌影响力的扩大。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实施过程与挑战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项目实施过程中，我们面临了技术融合、团队协作等多重挑战，但通过不断优化策略和加强团队建设，最终克服了这些难题。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成果评估与反思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项目结束后，我们对成果进行了全面评估，包括用户反馈、数据分析等，并从中汲取经验教训，为未来的融媒体项目提供参考。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人工智能赋能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人工智能是指由人造系统执行的智能任务，包括学习、推理、问题解决等能力，旨在模拟人类智能行为。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人工智能定义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人工智能技术应用于融媒体领域，通过内容生成、个性化推荐和数据分析等方式，提升用户体验和内容传播效率。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AI在融媒体中应用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随着AI技术的不断进步，其在融媒体中的应用将更加广泛，推动媒体行业向智能化、个性化方向发展，开启新的传播模式。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赋能融媒体未来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元宇宙新场景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元宇宙概念解析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元宇宙是利用VR/AR、区块链等技术构建的虚拟世界，用户可在其中进行社交、娱乐等活动，实现虚拟与现实的无缝连接。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新场景应用实例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元宇宙已在教育、游戏、商业展示等行业展现出广泛应用潜力，如远程教学、虚拟现实会议等，为用户提供全新互动体验。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发展趋势与影响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随着技术进步和用户需求增长，元宇宙将成为未来数字生活的重要组成部分，对教育、娱乐及商业模式产生深远影响。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挑战应对策略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版权保护机制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587380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版权保护的重要性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融媒体环境下，版权保护是维护内容创作者权益的关键，防止非法复制和传播，保障知识产权安全。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28" cy="3587380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技术手段在版权保护中的应用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利用数字水印、加密技术和区块链等先进技术，有效追踪和管理数字内容的版权，提升版权保护的实效性。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1" y="1627200"/>
            <a:ext cx="3040514" cy="3587380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法律法规对版权的支持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各国通过制定和完善版权法，为版权保护提供法律依据，确保创作者的合法权益得到充分尊重和保护。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伦理规范建设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伦理规范的重要性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融媒体时代，信息传播速度极快，确保信息的真实性和准确性至关重要。伦理规范的建立有助于维护社会公共利益和信息安全。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制定明确的道德准则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为适应融媒体的发展，需制定一套全面的道德准则，包括内容真实性、公正性、尊重隐私等，以指导从业者的行为和决策。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加强行业自律与监督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强化行业内部的自我监管机制，建立健全的投诉与反馈系统，同时引入第三方评估机构，定期对融媒体实践进行审查，确保其符合伦理规范要求。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融媒体概念解析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未来展望预测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技术迭代方向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技术迭代方向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融媒体时代的技术迭代方向包括5G、云计算、大数据等，这些技术为内容生产、传播和消费提供了新的可能。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AI在内容生成中的应用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AI通过自然语言处理、机器学习等技术，实现个性化内容推荐、自动写作等功能，极大提升了内容生产的效率和质量。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区块链技术在版权保护中的作用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区块链技术因其去中心化、不可篡改的特性，成为保护数字版权的有效工具，有助于解决内容产业中的版权纠纷问题。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生态体系构建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融媒体生态体系构建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通过整合传统媒体与新兴媒体，构建全方位、多层次的融媒体生态系统，实现信息传播的高效与广泛覆盖。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技术支撑与创新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利用云计算、大数据、人工智能等先进技术，推动融媒体内容的智能化生产、个性化推荐和精准分发。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内容多元化策略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融合文字、图片、音视频等多种媒介形式，丰富内容表现形式，满足不同用户群体的多样化需求。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定义与特征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融媒体的定义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融媒体是利用数字技术整合传统与新兴媒介，通过多媒体和交互方式提供新闻内容，实现信息传播的多元化和个性化。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融媒体的核心特征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融媒体具有跨平台、多形态、即时互动等特征，能够快速响应用户需求，实现内容的实时更新与广泛传播。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融媒体的技术基础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融媒体依托互联网、移动通信和大数据等技术，构建起一个涵盖文字、图片、视频、音频等多种形式的传播体系。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发展历程梳理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20世纪90年代，随着互联网技术的发展，"融媒体"概念首次被提出，意指通过多种媒介形态融合传播信息。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融媒体概念提出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进入21世纪，随着数字化和移动互联网的推进，融媒体得到快速发展，实现了文字、图片、视频等多媒体内容的无缝连接。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技术驱动发展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近年来，融媒体不仅应用于新闻传播领域，更拓展至教育、娱乐等多个行业，成为现代传媒的重要趋势。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应用广泛扩展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技术支撑体系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云计算基础架构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云计算概念解析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云计算是一种基于互联网的计算方式，通过虚拟化技术，将硬件资源整合为可动态分配的服务，为用户提供按需使用的资源。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基础架构组成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云计算基础架构包括数据中心、服务器、存储设备、网络设施等，这些组件共同构成了支持云服务的物理和逻辑环境。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服务模型分类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根据服务提供的方式，云计算可分为基础设施即服务（IaaS）、平台即服务（PaaS）和软件即服务（SaaS），满足不同层次的需求。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大数据处理机制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数据采集与整合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通过多渠道收集数据，并使用统一标准进行整合处理，保证数据的完整性和一致性。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实时数据处理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利用先进的算法对实时数据流进行分析，确保信息的即时性和准确性，支持快速决策。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8" y="1627200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数据安全与隐私保护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实施严格的数据加密和访问控制措施，确保用户数据的安全和隐私不受侵犯。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内容生产模式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3938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2025-10-01T04:16:00Z</dcterms:created>
  <dcterms:modified xsi:type="dcterms:W3CDTF">2025-10-01T04:16:07Z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410C0F1254A04ABEA8D83E3B8F98A2A7_12</vt:lpwstr>
  </property>
  <property fmtid="{D5CDD505-2E9C-101B-9397-08002B2CF9AE}" pid="3" name="KSOProductBuildVer">
    <vt:lpwstr>2052-12.1.0.22529</vt:lpwstr>
  </property>
</Properties>
</file>