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动作捕捉赋能数字创新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精准记录动态轨迹技术解析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硬件设备模块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动作捕捉硬件是捕捉演员或物体运动的技术，通过传感器和摄像头实时追踪，为动画制作、游戏开发等提供精确数据。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动作捕捉硬件概述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动作捕捉硬件包括惯性传感器、光学标记器、机械跟踪系统等，每种设备有其独特的工作原理和适用场景，满足不同领域需求。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主要硬件设备类型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选择合适的动作捕捉硬件需考虑应用场景、精度要求及成本等因素，合理选择有助于提高工作效率并降低成本投入。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硬件选择与应用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软件算法平台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动作捕捉技术通过传感器设备捕捉人体运动数据，实时转化为数字信号，用于动画制作、游戏开发等领域。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软件算法平台功能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软件算法平台提供数据处理、分析及优化工具，支持动作捕捉数据的高效处理与应用，促进创意实现。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平台优势与应用场景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该平台以其高精度、高效率的特点，广泛应用于影视制作、虚拟现实、体育训练等行业，提升内容创作质量。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数据处理流程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原始信号滤波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信号滤波基础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信号滤波是动作捕捉技术中的关键步骤，通过滤除噪声和干扰，提取有效信号，确保数据的准确性和可靠性。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常见滤波方法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包括低通、高通、带通等滤波器，根据动作捕捉需求选择适当类型，以优化信号处理效果，提高捕捉精度。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滤波算法应用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利用数字信号处理技术，如傅里叶变换、卡尔曼滤波等，实现对原始信号的有效滤波，增强动作捕捉数据的质量和稳定性。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三维建模映射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三维建模映射基础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通过将动作捕捉数据转换为三维模型，实现角色动作的精确重建，广泛应用于动画制作、游戏开发等领域。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利用先进的算法和软件工具，如Maya、3ds Max等，将捕捉到的动作数据转化为三维空间中的角色动画，提升作品的真实感和表现力。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挑战与解决方案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面对数据同步、精度控制等技术难题，不断优化算法和硬件设备，提高动作捕捉的准确性和效率，以满足不同应用场景的需求。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精度提升策略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标定校准方法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标定校准方法概述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标定校准是动作捕捉技术中至关重要的步骤，它确保了捕捉数据的精确性和一致性。通过标准化流程，减少误差。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常见标定方法介绍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包括静态标定法和动态标定法，前者适用于静态场景，后者则在动态环境中更为有效。选择合适的标定方法对提高捕捉精度至关重要。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校准过程注意事项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在标定过程中，需注意环境因素、设备精度及操作规范。遵循最佳实践，可有效提升动作捕捉系统的整体性能和可靠性。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误差补偿机制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误差产生原因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动作捕捉中，误差主要由环境干扰、设备精度不足和人体动态变化引起，影响最终数据的准确性。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常见补偿方法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常见的误差补偿技术包括软件算法优化、硬件升级及实时校准等，旨在提升捕捉数据精度与稳定性。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补偿效果评估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通过对比补偿前后的数据差异来评估补偿效果，通常采用定量分析和视觉验证相结合的方法进行评估。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游戏角色驱动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动作捕捉技术简介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动作捕捉是一种利用传感器和摄像机捕捉表演者身体动作的技术，常用于游戏角色动画制作。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游戏角色驱动原理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通过分析动作捕捉数据，生成游戏角色的实时动画。此过程包括数据采集、处理和渲染，确保角色动作自然流畅。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动作捕捉在游戏中的应用实例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举例说明动作捕捉技术如何应用于《刺客信条》等游戏中，增强角色互动性和真实感，提升玩家体验。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应用领域全景图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系统组成架构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数据处理流程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精度提升策略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技术挑战分析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伦理安全考量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未来创新空间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工业仿真测试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工业仿真测试利用动作捕捉技术，模拟设备在真实环境中的操作，以评估其性能和可靠性。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工业仿真测试概述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通过高精度传感器与实时数据处理，实现对机械动作的精确捕捉与分析，为产品设计优化提供依据。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探讨不同工业领域如何借助动作捕捉技术进行产品测试，如汽车制造、机器人研究等，展示其广泛应用前景。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行业案例分析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利用计算机视觉、语音识别等技术，将不同模态的数据整合，提高动作捕捉的准确性和效率。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通过高效的算法处理多模态数据，实现动作捕捉的实时反馈，增强交互体验。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智能分析与应用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结合深度学习等技术，对融合后的数据进行深入分析，推动在虚拟现实、游戏开发等领域的应用创新。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实时交互优化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通过高速数据捕捉和处理技术，实时分析动作数据，确保交互反馈的即时性和准确性。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用户反馈系统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集成用户反馈机制，根据实时交互结果调整算法，优化用户体验和动作捕捉精度。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动态调整算法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采用自适应算法，根据不同用户的交互习惯和环境变化，动态优化捕捉参数，提升交互效果。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技术挑战分析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环境干扰抑制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环境干扰包括背景噪声、光照变化和物体遮挡等，这些因素会影响动作捕捉的精度和稳定性。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环境干扰类型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利用先进的算法和模型，如机器学习和深度学习技术，对环境干扰进行识别和过滤，以提高动作捕捉的准确性。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干扰抑制方法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通过实验和数据分析，评估不同干扰抑制策略的效果，为实际应用提供科学依据和技术优化方案。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应用效果评估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高速运动跟踪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高速运动捕捉技术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通过高精度设备实时记录物体在高速运动中的精确位置和动作，广泛应用于体育训练、影视制作等领域。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关键技术与设备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使用高速摄像机、传感器等专业设备进行数据采集，配合计算机视觉算法实现精准追踪。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应用领域拓展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从电影特效到虚拟现实，再到医疗康复，高速运动捕捉技术正不断开拓新的应用场景，提升各行业效率与体验。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伦理安全考量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数据加密传输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采用先进的加密技术，确保在网络传输过程中用户动作数据的安全性，防止数据被非法截取或篡改。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通过数据脱敏和匿名化处理，保护用户个人信息不被泄露，同时保留动作捕捉数据的有效性。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实施严格的访问控制策略，仅授权人员可访问敏感数据，有效防止未经授权的访问和操作。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数据安全管理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采用先进的加密算法，对动作捕捉产生的数据进行加密处理，确保数据在传输和存储过程中的安全性，防止未经授权的访问。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访问控制策略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实施严格的访问控制机制，包括用户身份验证、权限分配等措施，确保只有授权人员才能访问敏感的动作捕捉数据，有效防止信息泄露。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定期安全审计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定期对动作捕捉系统进行安全审计，检查数据保护措施的有效性，及时发现并修补潜在的安全漏洞，保障系统的长期安全可靠运行。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动作捕捉技术原理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未来创新空间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穿戴式设备迭代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穿戴式设备起源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穿戴式设备起源于20世纪，最初用于军事和医疗领域。随着技术进步，逐渐应用于日常生活和工作场所，如健身追踪器、智能手表等。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关键技术迭代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穿戴式设备的技术经历了从简单传感器到复杂微处理器的转变，支持了更高精度的动作捕捉和数据分析，推动了其在多个行业的应用。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穿戴式设备的未来将朝着更轻便、智能化的方向发展，结合人工智能和物联网技术，实现更精准的健康监测和行为分析，提升用户体验。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AI协同增强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AI协同增强概述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探讨AI在动作捕捉中的协同作用，通过算法优化和数据处理提升捕捉精度与效率，实现更高效、准确的动作捕捉。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介绍深度学习、计算机视觉等技术在动作捕捉中的应用，分析其在提高捕捉精度、实时处理等方面的优势。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预测AI协同增强在动作捕捉领域的未来发展方向，包括技术创新、应用场景拓展等方面，为行业发展提供参考。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传感器类型解析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光学传感器原理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光学传感器通过检测光的强度变化来捕捉动作，适用于明亮环境下的动作捕捉，具有高精度和快速响应的特点。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惯性传感器应用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惯性传感器基于加速度和陀螺仪数据工作，能够实时追踪物体运动轨迹，广泛应用于虚拟现实与游戏开发中。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电磁传感器特性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电磁传感器利用电磁场变化测量动作，具备较强的抗干扰能力，常用于工业自动化和精密制造领域。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动作捕捉技术通过传感器记录人体运动，广泛应用于影视、游戏等领域，为虚拟角色赋予真实动态。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动作捕捉系统核心是传感器和摄像机，用于实时捕捉表演者动作，转化为数字信号供计算机处理。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数据采集设备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采集到的数据需经过清洗、对齐和融合等处理步骤，确保动作准确无误地映射到虚拟角色上。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数据处理与分析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应用领域全景图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影视动画制作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动作捕捉是一种通过高科技设备捕捉人体动作的技术，广泛应用于影视动画制作中，提高角色动作的真实感和流畅性。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动作捕捉在影视中的应用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动作捕捉技术使动画角色的动作更加自然逼真，增强观众的沉浸感，是现代影视动画不可或缺的重要环节。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动作捕捉技术的优势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与传统动画制作相比，动作捕捉技术能大幅减少制作时间和成本，同时提升画面质量，是影视动画制作的重要趋势。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医疗康复辅助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28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动作捕捉技术在医疗康复中的应用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通过高精度设备实时记录患者运动数据，为康复师提供精准的评估和治疗依据，提高康复效率。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28" y="1627200"/>
            <a:ext cx="3032171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助力神经康复训练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针对中风、脑损伤患者，动作捕捉技术辅助制定个性化康复方案，促进运动功能恢复。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99" y="1627200"/>
            <a:ext cx="3040528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增强手术规划与术后评估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术前模拟手术路径，术中实时监控，术后评估康复进展，动作捕捉技术全面提升医疗服务质量。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系统组成架构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3703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2025-09-30T10:55:00Z</dcterms:created>
  <dcterms:modified xsi:type="dcterms:W3CDTF">2025-09-30T10:55:06Z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E31C24E52C6540D1980F4B03AAEAE639_12</vt:lpwstr>
  </property>
  <property fmtid="{D5CDD505-2E9C-101B-9397-08002B2CF9AE}" pid="3" name="KSOProductBuildVer">
    <vt:lpwstr>2052-12.1.0.22529</vt:lpwstr>
  </property>
</Properties>
</file>