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动物智能探索前沿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E45E03"/>
                </a:solidFill>
                <a:latin typeface="微软雅黑" panose="020B0503020204020204" charset="-122"/>
              </a:rPr>
              <a:t>揭秘自然智慧奥秘</a:t>
            </a:r>
            <a:endParaRPr sz="30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多模态感官整合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多模态感知是指动物通过多种感官系统，如视觉、听觉和嗅觉等，同时接收和处理环境中的信息，以实现对环境的全面理解。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多模态感知定义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动物大脑中的特定区域负责整合来自不同感官的信息，这种整合能力使得动物能够更准确地定位声源、识别物体并作出快速反应。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整合机制解析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多模态感知的整合提高了动物在复杂环境中的生存能力，例如捕食者利用视觉和听觉信息追踪猎物，而社交动物则通过体味和声音进行交流。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智能行为影响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环境适应策略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环境感知与适应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动物通过感官系统感知周围环境，根据气候变化、季节更迭等因素调整行为模式，以适应不同生存条件。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行为灵活性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在面对环境变化时，动物能迅速调整自身行为策略，如迁徙、冬眠等，以确保种群的生存与繁衍。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社群协作机制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部分动物通过建立复杂社会结构，进行分工合作，共同应对环境挑战，提高种群整体的适应能力。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学习行为模式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条件反射实验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41" cy="3988066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经典条件反射实验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巴甫洛夫通过狗的唾液分泌实验，揭示了条件反射现象。实验中，铃声与食物配对出现，使狗在听到铃声时分泌唾液，展示了动物学习的能力。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41" y="1627201"/>
            <a:ext cx="3040555" cy="3988066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操作性条件反射实验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斯金纳箱实验是操作性条件反射的经典案例。鸽子通过按压杠杆获得食物奖励，展示了行为强化和惩罚机制，证明了动物可以通过试错学习来适应环境。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95" y="1627201"/>
            <a:ext cx="3040532" cy="3988066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实验的意义和应用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条件反射实验不仅揭示了动物的学习机制，也为理解人类学习和记忆提供了基础。这些发现对于教育和动物训练领域有着重要的应用价值。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社会传递现象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社会传递现象概述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社会传递现象是指动物社会中，通过行为模仿和学习进行信息传递的过程，是动物智能的重要体现。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典型实例分析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例如狼群狩猎、蜜蜂舞蹈等，展示了动物如何通过群体协作，利用个体间的互动提升整体生存能力。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研究意义与应用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研究动物的社会传递现象有助于理解动物智能进化机制，对人工智能等领域有重要启示和潜在应用价值。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群体协作智慧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蚁群路径优化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蚁群路径优化概述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蚁群算法是一种模拟蚂蚁觅食行为的优化方法，通过信息素的释放和吸引来寻找最短路径。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蚁群算法原理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算法基于蚂蚁在搜索过程中留下信息素，其他蚂蚁根据信息素浓度选择路径，从而实现路径优化。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蚁群算法应用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蚁群算法广泛应用于物流配送、网络路由等领域，通过优化路径减少成本，提高效率。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狼群狩猎战术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狼群狩猎策略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狼群通过分工合作，利用地形和环境优势，进行集体狩猎。它们会制定战术，如包围、追逐、伏击等，以高效捕获猎物。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角色分配与协作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在狩猎中，狼群成员根据体型、力量和经验分工，通常由头狼指挥，其他成员配合执行，展现出高度的协作能力。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适应环境与进化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狼群狩猎的成功依赖于对环境的适应和进化。它们不断学习新技能，调整狩猎策略，以应对不同环境和猎物的挑战。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工具使用实例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黑猩猩取食工具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黑猩猩取食工具概述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黑猩猩通过使用树枝、石头等自然物品，以获取食物。这种行为显示了它们在自然环境中的适应性和解决问题的能力。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工具使用行为分析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研究显示，黑猩猩会观察同伴或尝试不同的方法来改善工具的使用效果。这种学习能力是它们智能的重要体现。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工具使用对生存的意义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通过使用工具，黑猩猩能够更容易地获取食物，提高生存率。此外，工具的使用还有助于其社会互动和群体协作。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动物智能定义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典型物种案例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感知系统特征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学习行为模式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群体协作智慧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工具使用实例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大脑结构基础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进化意义探讨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研究方法综述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应用前景展望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海獭石器加工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海獭以其精湛的石器加工技术而闻名，通过挑选和磨制石头来制作工具，展现出高超的认知和操作能力。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海獭石器技能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海獭加工的石器种类多样，包括挖掘、切割和防御工具，这些工具在捕食、建造巢穴等方面发挥关键作用。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石器功能多样性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海獭的石器加工技能并非天生，而是通过模仿和实践逐渐习得。这种技能的传承对于种群的生存和发展至关重要。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学习与传承机制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大脑结构基础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神经元分布特点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神经元基本分布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动物大脑中的神经元按功能不同分布于不同区域，如感觉皮层处理视觉信息，运动皮层负责运动指令的输出。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神经网络结构特点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动物神经系统中神经元通过突触连接形成复杂的网络结构，这种结构是实现高级智能行为的基础。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智能行为的神经基础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动物的智能行为，如学习、记忆和决策等，依赖于特定神经回路的活动，这些回路在大脑中具有特定的分布模式。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脑区功能分区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大脑皮层分区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大脑皮层是动物智能的核心，负责处理复杂的认知和行为功能。不同区域如额叶、顶叶等分别负责语言、运动控制及空间感知等任务。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边缘系统功能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边缘系统包括海马体、杏仁核等，主要负责情感记忆和情绪调节。这些结构在处理压力反应、恐惧记忆等方面起着关键作用。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5" y="1627202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基底神经节角色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基底神经节参与运动控制和习惯形成。其损伤会导致运动障碍或强迫行为，说明其在动物行为模式中的重要性。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进化意义探讨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生存优势体现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动物通过视觉、听觉和嗅觉等多种感知方式，有效获取环境信息，提高生存机会。这种多感官协同作用，使它们能迅速适应复杂多变的生存环境。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感知能力优势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动物具有强大的学习能力，能够通过观察和模仿，快速掌握新技能和行为模式。这种学习机制帮助它们更好地适应环境变化，提升生存竞争力。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学习能力表现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许多动物展现出复杂的社交互动能力，通过群体合作、信息传递等方式，共同应对威胁与挑战。这种社会智能不仅增强个体生存率，还促进种群延续。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社交互动能力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生态位影响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生态位定义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生态位指生物在生态系统中的地位和作用，包括其生存方式、食物来源及与其他生物的关系。了解生态位有助于研究动物智能如何适应环境。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生态位影响分析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动物的智能水平与其生态位密切相关，高智能动物往往占据多样化生态位，能更高效地利用资源，适应复杂环境。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实例与应用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如非洲猎豹以高速狩猎为生，其智能体现在捕食技巧上；而大猩猩通过合作觅食，展示了社会智能。这些实例揭示了动物智能对生态位的适应与影响。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研究方法综述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野外观察技术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野外观察技术概述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野外观察技术是研究动物行为的重要方法，通过直接观察动物在自然环境中的表现，获取第一手资料。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关键技术与工具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包括隐蔽式摄像头、无人机等，这些工具帮助科学家远距离、非侵入性地记录动物行为和生态环境。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应用与挑战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野外观察技术广泛应用于生态学、行为学等领域，但面临动物保护、数据准确性等挑战，需不断优化技术手段。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实验室模拟实验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实验目的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通过模拟动物行为，研究其智能表现和决策机制，旨在理解动物智能的基本原理。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实验方法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使用计算机模拟环境，构建特定场景，观察动物在不同情境下的反应和选择，记录数据进行分析。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预期成果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揭示动物智能的核心特征，探索动物认知过程，为人工智能领域提供新的启示和研究方向。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动物智能定义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应用前景展望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仿生学启示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动物导航机制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蜜蜂利用太阳位置和地标进行精准导航，启发人类开发无人驾驶系统。通过模拟蜜蜂行为，提高机器定位与路径规划能力。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生物感知技术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猫头鹰夜视能力源自其视网膜上高密度的视杆细胞，这为研发夜间监控设备提供了思路。通过模仿猫头鹰视觉系统，增强低光环境下的图像捕捉性能。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群体智慧应用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蚂蚁通过集体合作完成复杂任务，如建造蚁巢、觅食等活动展示了群体智慧的力量。从蚂蚁身上获取灵感，应用于分布式计算和智能交通系统设计中，提升效率与协调性。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生态保护价值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保护生物多样性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动物智能在维持生态系统平衡中扮演关键角色，有助于保护生物多样性，确保生态链的稳定和健康。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促进自然恢复力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动物智能通过复杂行为模式增强生态系统的自我修复能力，如动物迁徙和繁殖行为对环境变化的响应，有助于自然恢复力的增强。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支持生态监测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利用动物智能进行生态监测，如通过鸟类和昆虫的活动变化来预测自然灾害或环境污染事件，为生态保护提供科学依据。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基本概念解析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动物智能定义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动物智能是指生物体在适应环境过程中所表现出的解决问题、学习新技能和应对挑战的能力，涵盖从简单反射到复杂行为模式。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智能表现类型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动物智能表现为多种类型，包括直觉判断力、工具使用能力及社会互动技巧等，这些能力是动物生存和繁衍后代的关键。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研究方法概述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研究动物智能的方法多样，包括行为观察、实验测试和遗传分析等，旨在深入理解不同物种的智能特征与进化路径。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典型物种案例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灵长类认知能力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灵长类记忆能力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灵长类动物展现出卓越的短期和长期记忆能力，能够通过观察学习、模仿等方式掌握复杂技能。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社交互动与沟通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灵长类动物具有高度发达的社交互动和语言沟通能力，使用面部表情、声音和手势进行复杂交流。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工具使用与创新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许多灵长类物种具备使用工具的能力，并能在解决问题时展现一定的创造力和创新能力。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鲸豚声波交流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声波交流概述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鲸豚通过发出和接收声波进行复杂的交流，这种能力是它们智能行为的重要体现。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声波语言的多样性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不同的鲸豚种类拥有各自独特的声波语言，包括警告、求偶和社交等多种用途。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声波交流的进化意义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声波交流在鲸豚的生存和繁衍中扮演关键角色，有助于群体协调与环境适应。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鸟类导航机制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鸟类导航原理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鸟类依赖地球磁场和太阳位置进行长距离迁徙，通过内置磁感应器官感知磁场变化，结合视觉定位实现精准导航。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17" cy="3627421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鸟类导航技术应用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研究鸟类导航机制为无人机等设备提供灵感，开发出基于磁感应和视觉辅助的自主导航系统，提升飞行效率与安全性。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19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鸟类导航研究进展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当前研究聚焦于解析鸟类磁感应器官工作原理，探索更精确的地磁信号处理方法，以及融合多种感知方式的先进导航策略。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感知系统特征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3845</Words>
  <Application>WPS 演示</Application>
  <PresentationFormat>全屏显示(4:3)</PresentationFormat>
  <Paragraphs>371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2025-09-30T11:56:00Z</dcterms:created>
  <dcterms:modified xsi:type="dcterms:W3CDTF">2025-09-30T11:56:00Z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A5C6D3C25DBA42199482121F8D5BC8A7_12</vt:lpwstr>
  </property>
  <property fmtid="{D5CDD505-2E9C-101B-9397-08002B2CF9AE}" pid="3" name="KSOProductBuildVer">
    <vt:lpwstr>2052-12.1.0.22529</vt:lpwstr>
  </property>
</Properties>
</file>