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动态定价策略赋能商业变革</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实时调价驱动收益增长新引擎</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时段差异化定价</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在需求高峰期提高价格，以平衡供需关系。通过数据分析预测高峰时段，制定相应价格调整计划，优化收益。</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高峰期价格策略</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利用优惠和折扣吸引消费者在低峰期消费。结合市场活动和节日促销，增加低峰时段的销售额，提升整体运营效率。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低峰期促销手段</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根据实时市场变化和竞争状况，动态调整价格策略。灵活的价格机制能够快速响应市场需求，提高企业竞争力和盈利能力。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灵活定价机制</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客户分级定价法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客户分级定价法概述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客户分级定价法通过分析客户的购买行为和价值，将客户分为不同等级，并据此制定差异化定价策略，以实现利润最大化。</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实施步骤与关键要点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实施客户分级定价法需先明确客户分类标准，再根据各级别客户特点设定价格策略，并通过持续优化提升定价精准度与效果。</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成功案例与效益分析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多家企业通过实施客户分级定价法，有效提升了客户满意度和忠诚度，同时实现了销售额和利润的显著增长。</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技术支撑体系</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大数据应用基础</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数据收集与整合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动态定价依赖于广泛的数据收集，包括市场趋势、消费者行为和竞争对手信息等。整合这些数据是实现精准动态定价的基础。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数据分析与挖掘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运用大数据分析工具对收集到的数据进行深入挖掘，识别消费模式和价格敏感度，为动态定价策略提供科学依据。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实时更新与调整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根据分析结果，实时更新产品定价，以适应市场变化和消费者需求。确保价格竞争力的同时，最大化收益。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AI算法优化模型</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动态定价的AI模型</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利用AI算法分析市场供需、竞争对手价格及消费者行为，实时调整产品或服务价格，实现利润最大化。</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数据驱动的价格决策</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通过收集和分析大量数据，AI模型能够预测未来趋势，帮助企业制定基于数据的动态定价策略，提高市场响应速度。</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持续优化与迭代</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AI动态定价模型不断学习新数据，自我优化算法，以适应变化的市场环境，确保企业保持竞争力。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行业应用场景</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电商领域实践</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动态定价概念解析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动态定价是一种根据市场供需关系、消费者行为等因素实时调整商品或服务价格的策略，旨在最大化收益。</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电商平台应用实例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通过大数据分析用户购买习惯和竞争对手价格，电商平台实现个性化定价，提升用户体验和商家盈利。</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动态定价策略优势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实施动态定价能够有效应对市场变化，提高资源利用率，增加销售额，同时增强品牌竞争力。</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航空业典型应用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动态定价是一种根据市场状况和用户需求实时调整价格的策略，广泛应用于航空业以优化收益。</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应用实例分析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通过分析历史数据和当前市场需求，航空公司能够灵活调整机票价格，从而提高座位利用率和收入。</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效果与挑战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动态定价有效提升了航空公司的收益，但也面临消费者满意度下降等挑战，需要平衡策略与用户体验。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优势价值体现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提升资源效率</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资源动态分配</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通过实时监控市场供需和价格波动，动态调整资源的供应量，确保在最需要的时候提供足够的资源，同时避免资源过剩造成的浪费。</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需求预测与分析</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利用历史数据和算法模型预测未来的需求趋势，帮助企业提前规划资源采购和分配策略，提高资源使用效率，减少不必要的成本支出。</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价格弹性调节</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根据市场需求的敏感度调整定价策略，对于价格变化较为敏感的商品或服务采取灵活的价格策略，以吸引更多消费者，提升销售效率。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动态定价概述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核心驱动因素</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常见实施策略</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技术支撑体系</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行业应用场景</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优势价值体现</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潜在风险挑战</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成功关键要素</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企业落地建议</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增强客户粘性</a:t>
            </a:r>
            <a:endParaRPr sz="3000" b="1" i="0">
              <a:solidFill>
                <a:srgbClr val="FFFFFF"/>
              </a:solidFill>
              <a:latin typeface="微软雅黑" panose="020B0503020204020204" charset="-122"/>
            </a:endParaRPr>
          </a:p>
        </p:txBody>
      </p:sp>
      <p:sp>
        <p:nvSpPr>
          <p:cNvPr id="4" name="New shape"/>
          <p:cNvSpPr/>
          <p:nvPr/>
        </p:nvSpPr>
        <p:spPr>
          <a:xfrm>
            <a:off x="1558800" y="175420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通过分析客户历史数据和行为模式，动态定价系统能够提供高度个性化的产品和服务定价策略，满足不同客户的需求，增强客户满意度和忠诚度。</a:t>
            </a:r>
            <a:endParaRPr sz="1575" b="0" i="0">
              <a:solidFill>
                <a:srgbClr val="FFFFFF"/>
              </a:solidFill>
              <a:latin typeface="微软雅黑" panose="020B0503020204020204" charset="-122"/>
            </a:endParaRPr>
          </a:p>
        </p:txBody>
      </p:sp>
      <p:sp>
        <p:nvSpPr>
          <p:cNvPr id="5" name="New shape"/>
          <p:cNvSpPr/>
          <p:nvPr/>
        </p:nvSpPr>
        <p:spPr>
          <a:xfrm>
            <a:off x="155880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4430015" y="175420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动态定价策略根据市场供需变化调整价格，使消费者感受到产品的价值与稀缺性，从而提升购买意愿，增强客户对品牌的粘性。</a:t>
            </a:r>
            <a:endParaRPr sz="1575" b="0" i="0">
              <a:solidFill>
                <a:srgbClr val="FFFFFF"/>
              </a:solidFill>
              <a:latin typeface="微软雅黑" panose="020B0503020204020204" charset="-122"/>
            </a:endParaRPr>
          </a:p>
        </p:txBody>
      </p:sp>
      <p:sp>
        <p:nvSpPr>
          <p:cNvPr id="7" name="New shape"/>
          <p:cNvSpPr/>
          <p:nvPr/>
        </p:nvSpPr>
        <p:spPr>
          <a:xfrm>
            <a:off x="4430015"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7301229" y="175420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利用动态定价机制，企业能够更好地与客户互动，通过优惠、折扣等手段加深客户关系，促进长期合作，有效提高客户的再购率和推荐率。</a:t>
            </a:r>
            <a:endParaRPr sz="1575" b="0" i="0">
              <a:solidFill>
                <a:srgbClr val="FFFFFF"/>
              </a:solidFill>
              <a:latin typeface="微软雅黑" panose="020B0503020204020204" charset="-122"/>
            </a:endParaRPr>
          </a:p>
        </p:txBody>
      </p:sp>
      <p:sp>
        <p:nvSpPr>
          <p:cNvPr id="9" name="New shape"/>
          <p:cNvSpPr/>
          <p:nvPr/>
        </p:nvSpPr>
        <p:spPr>
          <a:xfrm>
            <a:off x="7301230" y="1627200"/>
            <a:ext cx="2462400" cy="0"/>
          </a:xfrm>
          <a:prstGeom prst="roundRect">
            <a:avLst>
              <a:gd name="adj" fmla="val 50000"/>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潜在风险挑战</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价格战恶性循环</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价格战恶性循环概述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价格战是指企业通过降低产品或服务价格以获取市场份额的一种竞争策略，但往往导致整个行业利润率下降。</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价格战的负面效应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长期的价格战会导致企业盈利能力下降，影响产品质量和服务水平，最终损害消费者利益和行业健康发展。</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避免价格战的策略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企业应通过提高产品附加值、优化成本结构和加强品牌建设等方式提升竞争力，而非单纯依赖降价策略。</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消费者信任危机</a:t>
            </a:r>
            <a:endParaRPr sz="3000" b="1" i="0">
              <a:solidFill>
                <a:srgbClr val="FFFFFF"/>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消费者信任危机概述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探讨动态定价策略如何引发消费者信任危机，分析其成因及影响。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信任危机的具体表现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揭示因动态定价导致的消费者不满、忠诚度下降等现象，并举例说明。</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重建信任的策略建议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提出通过透明度提升、长期关系维护等手段有效重建消费者信任的方案。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成功关键要素</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精准数据分析力</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动态定价依赖于大量数据的收集与处理，包括历史价格、市场需求、竞争对手策略等，通过高级算法进行分析，为定价决策提供科学依据。</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数据收集与处理</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利用先进的数据分析工具，对市场变化进行实时监控，根据消费者行为和市场趋势快速调整价格，确保企业利益最大化。</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实时监控与调整</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借助机器学习和大数据分析技术，预测未来的市场走势和消费者需求变化，提前做出价格调整，保持竞争优势。</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预测未来趋势</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灵活响应机制</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灵活响应机制概念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灵活响应机制是动态定价中的核心，通过实时监控市场和消费者行为数据，快速调整价格策略。</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实时市场监测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利用先进的数据分析工具，不断收集并分析市场供需变化、竞争对手的价格变动等信息，为定价决策提供支持。</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消费者行为分析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通过跟踪和分析消费者的购买历史、偏好和反馈，理解消费者需求的变化趋势，从而更精准地调整产品或服务的价格。</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未来发展趋势</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实时动态调整</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实时数据监测机制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通过集成先进的数据分析工具，企业能够实时追踪市场变化和消费者行为，确保定价策略的即时性和准确性。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动态价格算法应用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利用复杂的算法模型，根据实时市场反馈自动调整产品价格，以最大化利润和市场份额，同时保持竞争力。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0"/>
            <a:ext cx="3040513" cy="3267240"/>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客户体验与满意度优化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在保证盈利的同时，通过灵活的价格策略提升客户购买体验，增强品牌忠诚度，实现长期价值增长。</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个性化定制深化</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个性化定价策略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根据消费者行为数据和偏好，动态调整产品价格，以提高销售效率和客户满意度。</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用户画像分析</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通过收集和分析用户数据，构建精准的用户画像，为个性化定价提供依据。</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实时价格调整</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利用先进的算法和机器学习技术，实现对市场价格的实时监控和快速响应，确保定价竞争力。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动态定价概述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10</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企业落地建议</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试点验证方案</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试点验证方案简介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通过选取特定市场或用户群体进行动态定价策略的初步测试，收集数据并分析效果，为全面推广提供依据。</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选择试点区域与目标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根据市场特性、竞争状况及用户需求，精心挑选具有代表性的试点区域，明确试点目标用户群体，确保验证结果的代表性和有效性。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实施与数据收集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在选定区域和目标群体中实施动态定价策略，同时建立完善的数据收集与监控系统，实时跟踪定价变化对销量、利润等关键指标的影响。</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组织协同保障</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协同机制构建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建立跨部门协作平台，确保信息流通顺畅，通过定期会议和报告制度，实现定价策略的快速响应与调整。</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数据共享与分析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利用云计算和大数据技术，整合内外部数据资源，为动态定价提供精准的市场趋势分析和消费者行为洞察。</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决策流程优化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简化审批流程，引入自动化工具辅助决策，缩短反应时间，提升组织在动态市场中的竞争力和灵活性。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定义与特点</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动态定价是一种根据实时市场条件调整产品或服务价格的策略，以最大化收益。</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动态定价特点</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该策略具有灵活性、实时性和竞争性，能够快速响应市场变化和消费者行为。</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动态定价应用范围</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广泛应用于航空、酒店、零售等行业，通过数据分析优化价格，提高客户满意度。</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发展历程简析</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动态定价起源于20世纪90年代，最初应用于航空和酒店业。通过实时调整价格，以最大化收益为目标，现已广泛应用于电商等领域。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动态定价起源</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随着大数据和人工智能的发展，动态定价技术不断进步。从简单的规则引擎到复杂的机器学习算法，提高了定价的精准度和效率。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技术演进</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动态定价已从最初的航空和酒店业扩展到电商、金融、医疗等多个领域。通过实时调整价格，企业可以更有效地应对市场变化和竞争压力。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应用领域扩展</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核心驱动因素</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市场需求变化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市场需求波动性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市场需求受到多种因素影响，如季节性变化、经济周期等，导致价格呈现周期性波动。企业需灵活调整定价策略以适应市场变化，实现利润最大化。</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消费者行为分析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通过大数据和人工智能技术，深入分析消费者的购买习惯、偏好及需求变化。精准定位目标客户群体，为动态定价提供科学依据。</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竞争对手定价策略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密切关注同行业竞争对手的定价策略，及时调整自身价格以保持竞争力。运用价格战或差异化定价策略，吸引不同消费群体。</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成本结构影响</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成本结构概述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成本结构是指企业在生产或服务过程中所发生的全部费用，包括固定成本和变动成本两大类，是动态定价策略制定的基础。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影响定价策略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成本结构直接影响企业的定价策略，通过调整成本与价格之间的关系，实现利润最大化，同时考虑市场竞争和消费者接受度。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2"/>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优化成本管理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优化成本结构可以有效提升企业竞争力，降低成本的同时提高产品质量和服务水平，促进企业可持续发展。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常见实施策略</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3781</Words>
  <Application>WPS 演示</Application>
  <PresentationFormat>全屏显示(4:3)</PresentationFormat>
  <Paragraphs>358</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2025-09-30T13:27:00Z</dcterms:created>
  <dcterms:modified xsi:type="dcterms:W3CDTF">2025-09-30T13:26:22Z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F7FAEEA21A014B2BABE4D53096D83DA2_12</vt:lpwstr>
  </property>
  <property fmtid="{D5CDD505-2E9C-101B-9397-08002B2CF9AE}" pid="3" name="KSOProductBuildVer">
    <vt:lpwstr>2052-12.1.0.22529</vt:lpwstr>
  </property>
</Properties>
</file>