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柔性材料创新应用探索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23843" y="3141017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性能优势与前沿领域解析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拉伸强度分析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拉伸强度指材料在受到外力拉伸至断裂前所能承受的最大应力，是评价材料抗拉性能的重要指标。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拉伸强度的定义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材料的化学组成、微观结构及加工工艺等因素均会影响其拉伸强度，通过优化这些条件可以改善材料性能。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影响拉伸强度的因素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采用增强纤维复合、热处理等方法，可以有效提升柔性材料的拉伸强度，拓展其应用领域。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提高拉伸强度的方法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耐疲劳测试法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耐疲劳测试概述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耐疲劳测试是评估材料在反复载荷下性能的重要方法，通过模拟实际使用条件，预测材料的疲劳寿命和可靠性。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常见测试方法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包括旋转弯曲、拉伸压缩、三点弯曲等，每种方法针对特定材料和应用场景，确保测试结果的准确性和适用性。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数据分析与应用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通过分析疲劳数据，可以优化设计、提高材料性能，广泛应用于航空、汽车、建筑等行业，为产品安全提供重要保障。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制备工艺解析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原料选择要点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原料选择要点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柔性材料的选择需考虑其机械性能、化学稳定性和成本效益，确保材料在应用过程中能保持良好性能。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性能与兼容性考量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选择原料时，应重视其力学性能与环境适应性，确保所选材料能在特定环境下保持稳定和高效。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经济性分析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在满足性能要求的基础上，还需评估原料的经济性，包括采购成本、加工难度及长期使用成本，以实现最优性价比。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成型加工技术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注塑成型技术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通过高温高压将熔融的柔性材料注入模具中，冷却固化后得到所需形状和尺寸的产品。此方法广泛应用于塑料制品的生产。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吹塑成型工艺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利用压缩空气使热塑性塑料膨胀并贴合模具内壁，形成各种容器或管材。该方法适用于大规模生产轻量化、高强度的制品。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热压成型技术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将加热软化的柔性材料置于两块金属板之间，施加压力使其紧密贴合模具表面，冷却后脱模得到成品。常用于制造复杂形状的部件。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医疗健康领域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柔性材料在医疗中的应用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柔性材料因其良好的生物相容性和可塑性，在医疗器械和组织工程中发挥重要作用，如人工皮肤、血管支架等。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创新医用柔性材料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随着科技发展，新型柔性材料不断涌现，如导电高分子、自愈合材料等，为医疗健康领域带来革新性解决方案。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柔性材料的未来展望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未来，柔性材料将向更高性能、多功能方向发展，有望在精准医疗、智能药物递送等领域实现突破性进展。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智能穿戴设备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智能穿戴设备概述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智能穿戴设备是集成了传感器、数据处理单元和无线通信模块的可穿戴设备，通过实时监测和分析用户数据，提供个性化服务。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柔性电子技术在智能穿戴设备中发挥重要作用，如柔性电路板、有机发光二极管等，这些材料不仅轻薄，还具有高度的灵活性和耐用性。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随着科技的发展，智能穿戴设备将更加智能化、个性化，同时更加注重用户体验和健康监测功能，推动柔性材料技术的不断创新和应用。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创新研究方向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自修复功能开发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自修复材料概念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自修复材料是指具有自我修复能力的一种新型材料，能在受损后自动恢复原有性能，广泛应用于航空航天、汽车制造等领域。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自修复机制原理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通过模仿自然界的愈合过程，如植物的细胞壁修复，自修复材料利用微胶囊、纳米颗粒等技术实现材料的损伤后自我修复功能。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应用领域与前景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自修复材料在提高产品耐用性、降低维护成本方面显示出巨大潜力，未来有望在更多领域得到应用，如智能纺织品、生物医学设备等。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发展历程回顾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核心性能指标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制备工艺解析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创新研究方向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行业挑战剖析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仿生结构设计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通过模仿自然界中生物的形态和功能，设计出具有相似特性的柔性材料，提高材料的适应性和功能性。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仿生学原理应用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采用先进的计算方法和模拟技术，对仿生结构进行精确建模和优化，以达到最佳的力学性能和环境适应性。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结构优化策略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结合最新的材料科学进展，开发新型复合材料和制造工艺，实现更高性能的仿生柔性材料生产。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材料与工艺创新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行业挑战剖析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成本控制难题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原材料成本控制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柔性材料生产成本中，原材料占据较大比重。通过优化供应链、批量采购和选择性价比高的原料，能有效控制成本。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生产效率提升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提高生产效率是降低柔性材料成本的关键。采用先进生产设备、优化生产流程和加强员工培训，可显著提升生产效率，降低单位成本。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管理费用节约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通过精细化管理，减少不必要的开支，如降低能源消耗、减少浪费和优化物流运输等措施，可以有效降低柔性材料的管理费用。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标准化建设需求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标准化建设需求分析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柔性材料在现代工业中应用广泛，其标准化建设是提高生产效率、保证产品质量的关键。需从材料性能、生产工艺及检测方法等方面进行系统规划。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核心技能要求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为满足柔性材料的标准化建设，相关人员需掌握材料科学、工程力学等基础知识，并熟悉相关国际标准与行业规范，确保生产过程的一致性和可靠性。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3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持续改进机制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建立完善的质量控制体系及反馈机制，通过定期审查与评估，不断优化柔性材料的生产流程与标准，以适应市场变化和技术升级的需求。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多功能复合化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多功能复合化是指通过材料科学与纳米技术，使单一材料具有多种特性和功能，如导电、导热、自修复等。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多功能复合化概述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在航空航天领域，复合材料因其轻质高强特点被广泛使用，如飞机机翼和机身结构；在电子行业，则用于制造柔性电路板，提高产品性能。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复合材料应用实例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随着科技发展，未来多功能复合化材料将更加智能化、环保化，不仅提升产品性能，还将更加注重可持续发展和环境友好性。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绿色环保转型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环保材料选择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在柔性材料的生产过程中，优先选择可再生和生物降解的原材料，减少对环境的负担。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绿色生产流程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采用低碳技术和节能设备，优化生产工艺流程，降低能源消耗和废物排放，实现生产过程的绿色环保。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循环利用机制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建立废旧柔性材料的回收再利用体系，通过创新技术提高资源利用率，减少环境废弃物，推动可持续发展。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柔性材料概述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柔性材料是指具有一定柔韧性和可变形性的材料，能够在外力作用下发生形变，并在去除外力后恢复原状。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柔性材料特性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柔性材料具有轻质、柔软、耐弯曲等特点，适用于多种复杂形状和结构的应用场景。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柔性材料广泛应用于电子产品、医疗器械、航空航天等领域，为产品提供更高的性能和更好的用户体验。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分类及应用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柔性材料根据其成分和结构可分为有机、无机及复合型，具有高延展性、轻质等特点，广泛应用于电子、建筑等领域。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分类与特性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柔性材料在智能穿戴设备、可折叠手机屏幕及医疗植入物中表现出色，通过其独特性能提升产品功能和用户体验。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典型应用领域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随着技术的进步，柔性材料将向更高性能、更环保方向发展，预计在新能源、航空航天等领域有更广泛的应用前景。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发展历程回顾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早期探索阶段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柔性材料概念引入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20世纪中叶，随着科技进步，人们开始探索具有独特物理和化学性质的柔性材料，这些材料在电子、医疗等领域展现出巨大潜力。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早期应用领域探索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早期，柔性材料主要应用于可穿戴设备和医疗设备，如智能手表和柔性显示屏，其轻便性和适应性受到广泛关注。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研究与开发挑战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尽管柔性材料前景广阔，但面临技术难题，包括材料稳定性、成本控制等，这些问题成为早期研究和开发的主要挑战。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技术突破进展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新材料研发突破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近年来，科研人员在柔性材料领域取得显著进展，开发出多种具有优异性能的新型材料，为各行各业提供更广阔的应用前景。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制造工艺革新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随着3D打印和纳米技术的应用，柔性材料的制造工艺不断优化，实现了更高效、低成本的生产方式，推动了相关领域的技术升级。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应用领域拓展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柔性材料因其独特性能，在智能穿戴、医疗设备、航空航天等领域展现出巨大潜力，为这些行业带来革命性的变革和创新机会。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核心性能指标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3146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2025-09-30T12:13:00Z</dcterms:created>
  <dcterms:modified xsi:type="dcterms:W3CDTF">2025-09-30T12:12:30Z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E4BC1BA29F994802882268BF270AA5E1_12</vt:lpwstr>
  </property>
  <property fmtid="{D5CDD505-2E9C-101B-9397-08002B2CF9AE}" pid="3" name="KSOProductBuildVer">
    <vt:lpwstr>2052-12.1.0.22529</vt:lpwstr>
  </property>
</Properties>
</file>