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深海奥秘探索之旅</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解锁未知海洋世界</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自主智能系统</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自主智能系统指具备自主决策、学习和执行任务能力的机器人和设备，在深海探索中发挥关键作用。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自主智能系统概述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包括传感器融合、环境建模与路径规划，通过实时数据收集与分析，实现精准导航与避障。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核心技术解析</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介绍自主智能系统在深海探测、样本采集及未知区域探索中的具体应用案例，展现其高效能与实用性。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应用实例展示</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科学发现成果</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新物种记录突破</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深海生物多样性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深海探索揭示了丰富的生物多样性，包括独特的生态系统和未知的物种，挑战了我们对生命极限的认知。</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新物种发现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近年来，深海探险队在极端环境中发现了多种新物种，这些生物形态奇特、适应性强，为生物学研究提供了新的方向。</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环境适应机制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深海生物展现出高度的环境适应能力，如抗压性、发光能力和特殊的代谢方式，这些机制对于理解生命起源和演化具有重要意义。</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地质构造解析</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深海地质构造特点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深海地质构造复杂多变，主要包括海沟、海山和海底高原等类型。这些结构对地球板块运动和海洋生态系统有重要影响。</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深海勘探技术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现代深海勘探技术包括声纳探测、遥控潜水器及海底地震测量等。这些技术有助于科学家更深入地了解深海地质特征和资源分布。</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深海地质研究意义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研究深海地质不仅有助于理解地球历史和演变过程，还能为资源开发和灾害预防提供科学依据，推动人类对海洋的进一步认知和应用。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热液喷口生态</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热液喷口定义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深海中由地壳活动产生的高温高压流体，通过裂缝喷出形成独特的生态系统。</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生物多样性</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热液喷口周围富含矿物质，吸引各种独特海洋生物栖息与繁衍，展现丰富的生物多样性。</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研究价值</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热液喷口生态系统为科学家提供研究极端环境下生命适应性的重要场所，对理解生命起源有重大意义。</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资源开发潜力</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矿产资源分布</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深海矿产资源概况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深海蕴藏丰富的矿产资源，包括稀有金属、多金属结核及可燃冰等。这些资源对现代工业发展具有重要意义。</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主要矿产资源分布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海底锰结核主要分布在太平洋中部海盆和大西洋中脊区；而可燃冰则多集中在大陆边缘的深水区域，如南海、墨西哥湾等地。</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开采技术与挑战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深海矿产资源的开采面临技术难题和环境风险。目前，通过遥控潜水器（ROV）、无人潜水器（AUV）等设备进行勘探与采集，仍需克服深海高压、黑暗环境等挑战。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生物基因宝库</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深海生物多样性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深海环境独特，孕育了丰富的生物种类，包括许多未知物种。这些生物在基因层面具有独特的适应性特征，为科学研究提供了宝贵的资源。</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遗传资源开发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深海生物的基因库是潜在的药物和生物技术来源。通过提取、分析和利用这些基因资源，可以开发出治疗疾病和促进人类健康的新型产品。</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生态与进化研究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深海生物的基因特性对理解生命进化和生态系统平衡具有重要意义。研究它们有助于揭示地球生命的起源和演化历程，以及生态系统的复杂性。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能源转化应用</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海洋能源概述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海洋能源包括潮汐能、波浪能和温差能等，通过自然现象转化获取。探索与开发利用海洋能源，对于缓解能源危机具有重要意义。</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深海能源技术进展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深海能源开采技术不断进步，如深水钻井平台、海底管道铺设等技术创新，提高了深海能源的开采效率和安全性。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深海能源经济前景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随着技术进步和环保意识提升，深海能源成为未来能源结构的重要组成部分。其开发利用有助于促进全球能源供应多元化，减少对传统化石能源的依赖。</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面临挑战分析</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深海环境概述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探索技术演进</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科学发现成果</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资源开发潜力</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面临挑战分析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设备耐压极限</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深海探索设备需采用高强度、低密度的合金材料，如钛合金和镍基超合金，以承受巨大水压而不变形。</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耐压材料选择</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设备的耐压设计基于流体静力学理论，通过优化结构形状和壁厚来提高抗压能力，确保在极端环境下的稳定性和安全性。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设计原理</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所有深海设备必须经过严格的压力测试，包括模拟深水环境的压力循环试验，以及实际下潜前的耐压性能检验，确保其在深海中的可靠性。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测试与验证</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通讯延迟问题</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通讯延迟定义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通讯延迟指数据在深海探索中传输所需时间，因海水、距离及设备限制而产生，影响操作效率与安全性。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延迟对深海探索的影响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通讯延迟增加任务风险，导致指令执行滞后，可能威胁到潜水器与作业人员的安全，降低任务成功率。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缓解通讯延迟策略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通过优化通信设备、使用高速数据传输技术及建立中继站等手段，有效减少通讯延迟，提升深海探索效率。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生态保护平衡</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深海生态系统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深海生态系统包括各种独特的生物群落，如海山、热液喷口和冷渗流区。这些区域支持了地球上一些最奇异的生命形式，对维持全球生态平衡至关重要。</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深海保护措施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为保护深海生态系统，实施了多项措施，包括设立海洋保护区、限制深海采矿活动及减少塑料污染。这些措施旨在减少人类活动对深海环境的影响。</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深海研究意义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深海探索不仅有助于了解地球最后的未知领域，还促进了对气候变化、生物多样性以及地质过程的认识。这些知识对于预测和应对未来环境挑战至关重要。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未来发展方向</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深潜深度拓展</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深海探索技术进展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随着科技的不断进步，深海探索技术也在不断发展。从最初的潜水器到如今的无人深潜器，人类对海洋深处的探索能力得到了极大的提升。</a:t>
            </a:r>
            <a:endParaRPr sz="1575" b="0" i="0">
              <a:solidFill>
                <a:srgbClr val="FFFFFF"/>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深海生物多样性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深海是地球上最大的生态系统之一，拥有着丰富的生物多样性。然而，由于人类活动的干扰和气候变化的影响，许多深海物种正面临灭绝的威胁。</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深海资源开发挑战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深海中蕴藏着丰富的矿产资源和能源资源，如可燃冰、稀土元素等。然而，如何有效地开发这些资源并保护好海洋生态环境仍然是一个重大的挑战。</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多学科融合研究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通过分析海底沉积物和岩石，揭示地球深部结构和演化历史，为理解板块构造理论提供重要依据。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深海地质学研究</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研究深海生态系统及其生物多样性，发现新物种，探讨极端环境下的生存策略，促进生态保护与发展。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海洋生物学探索</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应用先进的遥感探测、无人潜水器等技术，突破传统限制，实现对深海未知区域的高效勘查与数据收集。</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技术手段创新</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可持续利用模式</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资源可持续利用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深海探索应注重资源的合理开发与保护，避免对深海生态系统造成破坏，确保海洋资源的长期可利用性。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生态平衡维护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在深海探索和利用过程中，必须采取有效措施保护海底生物多样性，维持海洋生态平衡，防止过度捕捞和污染行为。</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科技创新应用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通过先进的科技手段，如遥感探测、无人潜航器等，提高深海资源的勘探效率和精度，同时减少对环境的负面影响。</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深海环境概述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高压低温特性</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深海高压环境</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深海区域由于其极高的水压，给探索带来巨大挑战。压力随深度增加而增大，对设备和生物体产生显著影响，是深海探险必须面对的主要难题之一。</a:t>
            </a:r>
            <a:endParaRPr sz="1575" b="0" i="0">
              <a:solidFill>
                <a:srgbClr val="FFFFFF"/>
              </a:solidFill>
              <a:latin typeface="微软雅黑" panose="020B0503020204020204" charset="-122"/>
            </a:endParaRPr>
          </a:p>
        </p:txBody>
      </p:sp>
      <p:sp>
        <p:nvSpPr>
          <p:cNvPr id="5" name="New shape"/>
          <p:cNvSpPr/>
          <p:nvPr/>
        </p:nvSpPr>
        <p:spPr>
          <a:xfrm>
            <a:off x="981860" y="2570603"/>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深海低温特性</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深海温度极低，对生物生存及设备运行构成限制。低温不仅影响生物的代谢速度，还要求设备具备良好的保温性能，以应对极端寒冷的环境。</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深海探索的挑战</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深海探索面临高压低温等多重挑战，需要先进的技术和设备支持。科研人员需克服这些自然条件的限制，才能有效进行深海的科学研究与资源开发。</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2"/>
            <a:ext cx="39600" cy="78481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黑暗无光状态</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深海区域光线极其微弱，生物需适应低光或无光的生存条件，展现出独特的适应机制和生态结构。</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深海环境特征</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长时间的黑暗环境对深海生物产生深远影响，包括视觉退化、依赖其他感官能力增强等适应性变化。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黑暗对生物影响</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随着科技的进步，深海探索技术不断发展，如深海潜水器、无人遥控潜水器等，使得人类能更好地了解黑暗深海的奥秘。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深海探索技术发展</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复杂地形地貌</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深海地形多样性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深海环境复杂多变，包括海沟、海山和海底平原等多种地形。这些地形对海洋生物多样性和生态系统具有重要影响。</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海沟与海山特征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深海中的海沟通常深邃且狭窄，而海山则是海底的山峰，两者形态各异，为深海探索提供了丰富的研究对象。</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海底平原探索挑战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海底平原广阔平坦，但覆盖着厚厚的沉积物，给深海探测带来技术挑战。先进的探测技术如声纳扫描帮助科学家更好地理解这一区域。</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探索技术演进</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载人潜水器发展</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载人潜水器历史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载人潜水器始于20世纪中期，用于深海科研与探险。随着技术发展，已实现深海多场景作业，极大推动了海洋科学研究。</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41" cy="36274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关键技术突破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载人潜水器发展依赖于先进材料、动力系统及生命支持技术。这些技术的进步确保了潜水器的深海适应性和安全性，为探索未知海底世界提供可能。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57" y="1627201"/>
            <a:ext cx="3040532" cy="36274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面向未来，载人潜水器将朝着更深、更远、更智能方向发展。结合遥感技术与人工智能，预计将开启深海资源开发与生态保护新纪元。</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无人遥控装置</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无人遥控装置概述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无人遥控装置是现代深海探索的重要工具，通过远程控制执行各种任务。这些设备具备高耐压性和自主导航能力，能在极端环境下稳定工作。</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技术优势与挑战</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无人遥控装置在深海探索中展现出显著的技术优势，如长续航能力和高精度传感器。然而，复杂海况和设备维护仍是主要挑战，需持续优化技术以应对。</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应用领域与前景</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无人遥控装置广泛应用于海底地质勘探、生物多样性研究及资源开发等领域。随着技术进步，其将在深海科学研究和商业应用中发挥更大作用。</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3617</Words>
  <Application>WPS 演示</Application>
  <PresentationFormat>全屏显示(4:3)</PresentationFormat>
  <Paragraphs>306</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2025-10-01T04:18:00Z</dcterms:created>
  <dcterms:modified xsi:type="dcterms:W3CDTF">2025-10-01T04:17:22Z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13D8870E023747C59761C6CA6F26711E_12</vt:lpwstr>
  </property>
  <property fmtid="{D5CDD505-2E9C-101B-9397-08002B2CF9AE}" pid="3" name="KSOProductBuildVer">
    <vt:lpwstr>2052-12.1.0.22529</vt:lpwstr>
  </property>
</Properties>
</file>