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独立动画创意解析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090FF"/>
                </a:solidFill>
                <a:latin typeface="微软雅黑" panose="020B0503020204020204" charset="-122"/>
              </a:rPr>
              <a:t>视觉叙事与动态呈现</a:t>
            </a:r>
            <a:endParaRPr sz="30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建模原理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建模是一种将现实世界的问题转化为数学或计算机模型的过程，以便分析和预测系统行为。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建模概念解析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包括需求分析、模型定义、数据收集与处理、模型建立和验证等关键步骤，确保模型的准确性和有效性。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建模步骤概述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建模技术广泛应用于工程、经济、生态等领域，帮助决策者理解和优化复杂系统，提高决策质量。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建模技术应用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渲染机制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渲染机制概述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渲染机制是独立动画中的关键步骤，负责将3D模型转换为2D图像。它包括多个阶段，如顶点着色、像素着色等，确保动画流畅且真实感强。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关键技术解析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渲染技术涉及多种算法和优化方法，包括光线追踪、实时阴影处理等。这些技术共同提升动画质量，使视觉效果更加逼真，满足不同场景需求。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性能优化策略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为保证独立动画的高效运行，需采取多种性能优化措施。通过减少多边形数量、使用GPU加速等手段，显著提升渲染速度与画质，实现流畅体验。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创作流程拆解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分镜设计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03" cy="3627421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分镜脚本基础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分镜脚本是动画制作的第一步，通过文字和图像预先规划动画的镜头、场景与动作，确保故事流畅连贯。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17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角色与场景设计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在分镜设计中，需详细描绘每个角色的外观、性格以及与场景的关系，确保动画人物与环境和谐统一，提升观众代入感。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9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镜头运用技巧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合理运用推拉、摇移等镜头手法能增强动画的视觉冲击力。分镜设计时应考虑如何通过镜头语言讲述故事，引导观众情感。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关键帧设置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关键帧定义与作用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关键帧是动画设计中的重要节点，它决定了对象在特定时间点的位置、大小、旋转等属性。合理设置关键帧可以控制动画的流畅度和精确性，实现预期的视觉效果。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关键帧设置技巧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掌握关键帧设置的技巧对于制作高质量动画至关重要。包括选择合适的时间点设置关键帧、保持关键帧之间的平滑过渡以及利用缓动效果增强动画的自然感。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关键帧与时间轴关系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关键帧与时间轴紧密相关，通过调整时间轴上关键帧的位置可以改变动画的速度和节奏。了解两者之间的关系有助于更精细地控制动画表现。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应用领域展示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影视制作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影视后期制作流程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影视后期制作包括剪辑、调色、音频处理等环节，通过专业软件实现画面与声音的完美结合，提升影片整体效果。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特效与动画技术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利用CGI和3D建模技术，为影视作品创造逼真特效与动态场景，增强视觉冲击力，丰富叙事手段，提升观众沉浸感。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剪辑艺术与节奏控制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剪辑是影视制作的灵魂，通过镜头选择与组合，控制影片节奏，引导观众情绪，展现故事张力，达到艺术与商业的双重成功。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游戏开发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游戏开发基础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游戏开发涵盖设计、编程和艺术创作，需掌握编程语言、图形设计和用户体验知识。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关键技术应用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包括物理引擎、AI行为树等技术，用于实现复杂交互和真实感模拟，增强游戏体验。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持续学习与创新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游戏行业快速发展，开发者需不断学习新技术，探索创新玩法，以保持竞争力。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行业趋势展望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交互创新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交互界面设计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交互界面是用户与系统交流的桥梁，通过直观、友好的设计提升用户体验。采用现代设计理念，使操作更加简便高效。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增强现实技术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增强现实技术将虚拟信息与现实世界结合，为用户提供沉浸式体验。广泛应用于游戏、教育及工业设计等领域，提升互动性和实用性。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虚拟现实应用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虚拟现实通过计算机生成的三维环境，让用户置身其中。应用于医疗、军事训练和娱乐等领域，提供全新的互动方式和学习体验。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独立动画定义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发展历程梳理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核心技术要素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创作流程拆解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应用领域展示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行业趋势展望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案例深度剖析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工具生态概览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艺术表现手法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6484141" y="4508491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10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未来发展方向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智能融合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智能融合是指通过人工智能技术，将不同来源、不同类型的数据进行整合和分析，以实现更高效、更准确的信息处理和决策支持。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智能融合定义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在医疗领域，智能融合可用于疾病诊断与治疗；在金融领域，则用于风险评估与欺诈检测等。它通过深度挖掘数据价值，提升各行业的智能化水平。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智能融合应用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尽管智能融合潜力巨大，但也面临数据安全、隐私保护及算法透明度等问题。未来需加强技术研发与法律法规建设，确保其健康有序发展。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智能融合挑战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案例深度剖析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经典作品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动画艺术发展史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从手绘到计算机生成，动画艺术经历了从手工绘制到数字制作的跨越，技术革新推动了艺术表现力的飞跃。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经典动画作品特点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经典动画通常具有鲜明的角色设计、丰富的故事情节和独特的视觉风格，这些元素共同构成了其不朽的艺术魅力。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动画对文化的影响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动画不仅娱乐大众，还深刻影响了社会文化，通过讲述不同的故事和价值观，促进了全球文化交流与理解。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技术突破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独立动画技术简介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独立动画，一种无需连续帧即可展示动态效果的技术，通过关键帧和时间控制实现流畅动作，广泛应用于影视及游戏制作中。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技术突破与应用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近年来，独立动画在算法优化、实时渲染等方面取得显著进展，使得动画更加逼真生动，拓宽了其在虚拟现实等领域的应用前景。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4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随着计算能力的提升和人工智能技术的发展，独立动画将朝着更高效、智能化方向发展，进一步推动数字内容创作的革新。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工具生态概览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主流软件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Adobe After Effects是业界领先的视频编辑和动画软件，广泛应用于电影特效、广告制作等领域。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Adobe After Effects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Final Cut Pro是苹果公司开发的专业视频编辑软件，以其强大的剪辑功能和友好的用户界面受到用户欢迎。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Final Cut Pro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Autodesk Maya是一款高端三维动画软件，常用于影视特效、游戏开发等需要复杂动画制作的场合。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Autodesk Maya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插件体系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插件体系定义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插件体系指的是在软件或系统中，通过添加或移除功能模块来扩展或缩减系统功能的一套机制。它允许用户根据需要灵活调整系统配置。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插件的优势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插件体系的主要优势在于其灵活性和可扩展性。通过安装不同插件，用户可以自定义软件功能，满足特定需求，同时保持系统的简洁性和高效性。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插件开发流程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插件开发通常遵循设计、编码、测试和部署等步骤。开发者需确保插件与主系统兼容，并遵循既定的接口规范和标准，以保障插件的稳定性和安全性。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艺术表现手法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动态构图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267239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动态构图概念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动态构图是动画中的关键技巧，通过调整画面元素的位置、大小和方向，创造流畅的视觉体验，增强故事表现力。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6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构图原则应用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在动态构图中运用平衡、对比、重复等原则，使画面更具吸引力和和谐感，同时突出动画主题和情感。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8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实践技巧分享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掌握关键帧设置、过渡效果运用及节奏控制等技巧，有效提升动画作品的质量和观众的观看体验。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节奏把控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动画节奏定义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动画节奏指通过控制动画元素的速度、时长和变化频率来实现视觉上的流畅性和情感表达。良好的节奏把控能够增强观众的观看体验。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节奏对动画的重要性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在动画中，恰当的节奏能够引导观众情绪，加强故事感染力。快慢交替的节奏设计可以突出重点，提升叙事的层次感。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如何有效掌控动画节奏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通过精确计算动画时间轴和调整动作细节来达到预期的节奏效果。同时，根据不同场景和角色特性灵活调整，确保整体节奏与内容匹配。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独立动画定义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未来发展方向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虚实结合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虚实结合技术概述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虚实结合技术通过将真实世界与虚拟环境融合，实现信息交互和共享。该技术广泛应用于教育、医疗等领域，为人们带来全新的体验。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虚实结合应用场景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在教育领域，虚实结合技术可构建虚拟教室和实验室，提高学习效果；在医疗领域，可用于手术模拟和远程诊疗，提升医疗服务质量。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虚实结合发展趋势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随着5G、AI等技术的发展，虚实结合技术将更加普及和成熟。未来，它将在更多领域发挥重要作用，如智慧城市、虚拟现实游戏等。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跨媒介应用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跨媒介应用概述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探讨独立动画在多个媒介中的应用，包括电影、电视以及网络平台，分析其在不同领域的表现形式和影响。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独立动画与电影融合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分析独立动画如何融入电影制作中，通过案例研究展示其在剧情表达、视觉效果及观众情感共鸣方面的独特贡献。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独立动画在新媒体中的创新应用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探索独立动画在数字媒体和社交媒体上的新形式，如交互式内容和虚拟现实体验，讨论其带来的行业变革和未来趋势。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概念解析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独立动画概念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独立动画是指不依赖于其他元素或系统，能够单独运行和展示的动画形式。它强调自主性和独立性，是动画创作中的一种重要类型。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制作技术特点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独立动画在制作上注重创意和技术的结合，通常采用手绘、定格等传统手法，以及数字技术辅助，形成独特的视觉效果和表现力。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应用领域分析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独立动画广泛应用于电影、广告、教育等领域，以其独特的艺术风格和深刻的主题内涵，吸引着越来越多的观众和创作者关注。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技术特征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614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独立动画，指的是在没有依赖任何外部程序或脚本的情况下，由单一软件或平台生成的动画形式。这种动画通常通过内置工具进行设计和制作，强调创意和技术的结合。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独立动画定义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独立动画的技术实现主要依靠专业的动画制作软件和硬件支持。这些工具不仅提供丰富的动画效果预设，还允许创作者自定义动画细节，以满足不同的创作需求。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技术实现方式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独立动画广泛应用于教育、广告、游戏等领域。其优势在于灵活性高、成本相对较低，能够快速适应多变的内容需求，成为现代多媒体设计中不可或缺的一部分。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应用场景分析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发展历程梳理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起源阶段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独立动画的起源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独立动画起源于20世纪初，最初由艺术家通过手绘和剪辑技术创作，逐渐发展为一种独特的艺术形式。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早期代表人物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独立动画的早期代表人物包括温瑟·麦凯和奥斯卡·费辛格等，他们的作品对后世产生了深远影响。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技术与风格演变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随着时间的推移，独立动画在技术和风格上不断演变，从手绘到数字制作，形成了丰富多样的艺术表现手法。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演进脉络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988066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独立动画起源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独立动画起源于20世纪初期，最初由艺术家们尝试通过手绘方式表达内心世界。经过百年发展，现已成为电影、广告等领域的重要表现形式。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0"/>
            <a:ext cx="3040542" cy="3988066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技术演进脉络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独立动画的技术从最初的手绘到现代的计算机软件制作，经历了多次技术革新。每一次技术突破都为独立动画带来了新的创作可能和表现形式。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73" y="1627201"/>
            <a:ext cx="3040555" cy="3988066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独立动画现状与影响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当前，独立动画已成为全球范围内广泛认可的艺术形式之一。它不仅丰富了人们的文化生活，还对传统动画产业产生了深远的影响，推动了整个行业的创新与发展。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核心技术要素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4133</Words>
  <Application>WPS 演示</Application>
  <PresentationFormat>全屏显示(4:3)</PresentationFormat>
  <Paragraphs>364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2025-09-30T11:31:00Z</dcterms:created>
  <dcterms:modified xsi:type="dcterms:W3CDTF">2025-09-30T11:31:12Z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A5CA35F61DA44772A86A69216691C5F0_12</vt:lpwstr>
  </property>
  <property fmtid="{D5CDD505-2E9C-101B-9397-08002B2CF9AE}" pid="3" name="KSOProductBuildVer">
    <vt:lpwstr>2052-12.1.0.22529</vt:lpwstr>
  </property>
</Properties>
</file>