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 type="screen16x9"/>
  <p:notesSz cx="6858000" cy="9144000"/>
  <p:custDataLst>
    <p:tags r:id="rId3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21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9" Type="http://schemas.openxmlformats.org/officeDocument/2006/relationships/tags" Target="tags/tag1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</p:spPr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</p:spPr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151446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000000"/>
                </a:solidFill>
                <a:latin typeface="微软雅黑" panose="020B0503020204020204" charset="-122"/>
              </a:rPr>
              <a:t>短剧投流策略全解析</a:t>
            </a:r>
            <a:endParaRPr sz="48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3" name="New shape"/>
          <p:cNvSpPr/>
          <p:nvPr/>
        </p:nvSpPr>
        <p:spPr>
          <a:xfrm>
            <a:off x="622800" y="3101012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4" name="New shape"/>
          <p:cNvSpPr/>
          <p:nvPr/>
        </p:nvSpPr>
        <p:spPr>
          <a:xfrm>
            <a:off x="611778" y="3101012"/>
            <a:ext cx="11038043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3000" b="1" i="0">
                <a:solidFill>
                  <a:srgbClr val="2F66EE"/>
                </a:solidFill>
                <a:latin typeface="微软雅黑" panose="020B0503020204020204" charset="-122"/>
              </a:rPr>
              <a:t>精准投放与流量变现之道</a:t>
            </a:r>
            <a:endParaRPr sz="30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6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7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8" name="New shape"/>
          <p:cNvSpPr/>
          <p:nvPr/>
        </p:nvSpPr>
        <p:spPr>
          <a:xfrm>
            <a:off x="611778" y="4136689"/>
            <a:ext cx="11038043" cy="455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作者：</a:t>
            </a:r>
            <a:r>
              <a:rPr lang="zh-CN" sz="1575" b="0" i="0">
                <a:solidFill>
                  <a:srgbClr val="000000"/>
                </a:solidFill>
                <a:latin typeface="微软雅黑" panose="020B0503020204020204" charset="-122"/>
              </a:rPr>
              <a:t>张抿</a:t>
            </a:r>
            <a:r>
              <a:rPr lang="zh-CN" sz="1575" b="0" i="0">
                <a:solidFill>
                  <a:srgbClr val="000000"/>
                </a:solidFill>
                <a:latin typeface="微软雅黑" panose="020B0503020204020204" charset="-122"/>
              </a:rPr>
              <a:t>轩</a:t>
            </a:r>
            <a:endParaRPr lang="zh-CN"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611778" y="4740950"/>
            <a:ext cx="11038043" cy="451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汇报时间: 2025/10/01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主流平台对比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0"/>
            <a:ext cx="2744215" cy="11727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介绍微博、抖音和快手三大短视频平台，分析其用户基数、内容风格及商业潜力。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主流平台概览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详细对比三大主流平台的算法推荐机制、用户互动特性及内容分发策略，揭示各自优势。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各平台特色对比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1"/>
            <a:ext cx="2744216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基于实际案例，分析在不同平台上进行短剧投放的效果差异，为选择最佳投放渠道提供依据。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投流效果评估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适配性评估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046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适配性评估概述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适配性评估是分析短剧内容与目标用户群体的匹配程度，确保内容的吸引力和可接受性。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2729091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用户需求分析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通过对目标用户的喜好、兴趣和行为数据进行分析，识别他们的需求和偏好，以优化内容策略。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263387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内容调整建议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根据评估结果提出具体的调整措施，包括情节、人物设定和视觉风格等方面的改进意见，以提高内容的吸引力和观众参与度。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272909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26338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latin typeface="微软雅黑" panose="020B0503020204020204" charset="-122"/>
              </a:rPr>
              <a:t>04</a:t>
            </a:r>
            <a:endParaRPr sz="48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内容创作要点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剧本核心要素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03" cy="3267239"/>
          </a:xfrm>
          <a:prstGeom prst="roundRect">
            <a:avLst>
              <a:gd name="adj" fmla="val 10000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故事背景设定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短剧的开篇需构建一个引人入胜的背景，通过设定时间、地点和主要事件，为观众提供沉浸式体验。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02" y="1627201"/>
            <a:ext cx="3040502" cy="3267239"/>
          </a:xfrm>
          <a:prstGeom prst="roundRect">
            <a:avLst>
              <a:gd name="adj" fmla="val 10000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角色塑造与冲突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每个角色需有明确的性格特征和成长轨迹，角色间的矛盾和冲突是推动剧情发展的核心动力。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04" y="1627201"/>
            <a:ext cx="3032172" cy="3267239"/>
          </a:xfrm>
          <a:prstGeom prst="roundRect">
            <a:avLst>
              <a:gd name="adj" fmla="val 10000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主题思想与寓意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剧本应围绕一个中心思想展开，通过故事传达深刻的道理或启示，使观众在娱乐中有所思考。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视觉呈现标准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画面清晰度要求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短剧投流中的画面清晰度至关重要，直接影响观众观感。确保使用高清设备拍摄，避免模糊和噪点干扰，提升视觉体验。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色彩搭配与调整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色彩的合理搭配与调整是视觉呈现的关键。根据短剧内容和氛围需求，选择合适的色彩方案，通过后期调色增强画面感染力。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场景布置与道具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场景布置与道具的选择应贴合短剧主题，营造真实或幻想的氛围。注重细节处理，使场景与角色、情节完美融合，提升整体视觉效果。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latin typeface="微软雅黑" panose="020B0503020204020204" charset="-122"/>
              </a:rPr>
              <a:t>05</a:t>
            </a:r>
            <a:endParaRPr sz="48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投放模式解析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CPM计费机制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CPM计费机制概述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CPM（Cost Per Mille）是一种广告计费方式，即每千次展示成本。它基于广告被展示的次数进行收费，适用于短剧投流等场景。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CPM计费优势分析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CPM计费能够为广告主提供更直观的成本控制，通过设定预算限制来控制投放成本。同时，它还有助于衡量广告的曝光效果，为优化策略提供数据支持。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如何优化CPM投放效果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要提高CPM投放效果，需关注目标受众定位、创意内容质量及投放时间选择等方面。合理利用数据分析工具，持续调整投放策略，以达到最佳投放效果。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CPC优化技巧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17677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CPC优化核心策略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通过精确关键词匹配、出价调整及创意优化，有效提升广告点击率和转化率。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17677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数据驱动的优化方法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利用数据分析工具监控广告表现，基于实时数据调整投放策略，实现精准营销。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17677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持续测试与优化循环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定期进行A/B测试，根据测试结果迭代优化广告素材和投放策略，确保最佳效果。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latin typeface="微软雅黑" panose="020B0503020204020204" charset="-122"/>
              </a:rPr>
              <a:t>06</a:t>
            </a:r>
            <a:endParaRPr sz="48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数据监测体系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关键指标解读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投流效果评估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投流效果评估通过分析广告点击率、转化率等关键数据，全面衡量推广活动的实际效果，为企业决策提供科学依据。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受众匹配度分析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受众匹配度分析关注投放人群与目标市场的契合程度，确保精准营销，提高广告投放的有效性和ROI。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成本效益比计算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成本效益比计算对比广告投入与收益，评估投流活动的性价比，帮助企业优化预算分配，实现资源最大化利用。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38800" y="979200"/>
            <a:ext cx="3672000" cy="511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1054800" y="1037646"/>
            <a:ext cx="2482880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目录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2340000" y="2494800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2F66EE"/>
                </a:solidFill>
                <a:latin typeface="微软雅黑" panose="020B0503020204020204" charset="-122"/>
              </a:rPr>
              <a:t>01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短剧投流概述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6484141" y="2494800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2F66EE"/>
                </a:solidFill>
                <a:latin typeface="微软雅黑" panose="020B0503020204020204" charset="-122"/>
              </a:rPr>
              <a:t>02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目标受众定位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2340000" y="2998223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2F66EE"/>
                </a:solidFill>
                <a:latin typeface="微软雅黑" panose="020B0503020204020204" charset="-122"/>
              </a:rPr>
              <a:t>03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平台选择策略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6484141" y="2998223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2F66EE"/>
                </a:solidFill>
                <a:latin typeface="微软雅黑" panose="020B0503020204020204" charset="-122"/>
              </a:rPr>
              <a:t>04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内容创作要点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2340000" y="3501646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2F66EE"/>
                </a:solidFill>
                <a:latin typeface="微软雅黑" panose="020B0503020204020204" charset="-122"/>
              </a:rPr>
              <a:t>05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投放模式解析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6484141" y="3501646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2F66EE"/>
                </a:solidFill>
                <a:latin typeface="微软雅黑" panose="020B0503020204020204" charset="-122"/>
              </a:rPr>
              <a:t>06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数据监测体系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2340000" y="4005069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2F66EE"/>
                </a:solidFill>
                <a:latin typeface="微软雅黑" panose="020B0503020204020204" charset="-122"/>
              </a:rPr>
              <a:t>07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成本控制方法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11" name="New shape"/>
          <p:cNvSpPr/>
          <p:nvPr/>
        </p:nvSpPr>
        <p:spPr>
          <a:xfrm>
            <a:off x="6484141" y="4005069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2F66EE"/>
                </a:solidFill>
                <a:latin typeface="微软雅黑" panose="020B0503020204020204" charset="-122"/>
              </a:rPr>
              <a:t>08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案例实战复盘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12" name="New shape"/>
          <p:cNvSpPr/>
          <p:nvPr/>
        </p:nvSpPr>
        <p:spPr>
          <a:xfrm>
            <a:off x="2340000" y="4508491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2F66EE"/>
                </a:solidFill>
                <a:latin typeface="微软雅黑" panose="020B0503020204020204" charset="-122"/>
              </a:rPr>
              <a:t>09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行业趋势洞察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6484141" y="4508491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2F66EE"/>
                </a:solidFill>
                <a:latin typeface="微软雅黑" panose="020B0503020204020204" charset="-122"/>
              </a:rPr>
              <a:t>10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风险规避指南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效果归因模型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2253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效果归因模型是一种分析工具，用于追踪和评估广告活动对销售、转化等目标的影响。通过细分来源渠道，优化营销策略，提升投资回报率。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效果归因模型概述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0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利用大数据分析技术，收集并处理用户行为数据，精准定位目标群体。基于数据洞察，调整广告投放策略，实现更高效的市场推广。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数据驱动决策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0"/>
            <a:ext cx="2744216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根据效果归因模型的分析结果，定期回顾和调整投放策略。通过持续优化，提高广告活动的转化率和ROI，确保营销资源的有效利用。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持续优化与迭代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latin typeface="微软雅黑" panose="020B0503020204020204" charset="-122"/>
              </a:rPr>
              <a:t>07</a:t>
            </a:r>
            <a:endParaRPr sz="48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成本控制方法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预算分配原则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488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预算分配原则概述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在短剧投流中，合理分配预算至关重要。它确保了项目各环节资金的合理使用，避免资源浪费，是项目成功的关键因素之一。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848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按比例分配预算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根据短剧的不同阶段和需求，将总预算按照一定比例进行划分。例如，前期制作、中期拍摄、后期宣传等环节，各环节的资金应与其重要性相匹配。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848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灵活调整预算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在实际操作过程中，应根据项目进展和市场反馈，灵活调整预算分配。对于表现优异的部分，可以适当增加投入；对于效果不佳的部分，应及时削减或优化。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ROI提升路径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03" cy="3267239"/>
          </a:xfrm>
          <a:prstGeom prst="roundRect">
            <a:avLst>
              <a:gd name="adj" fmla="val 10000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精准市场定位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通过对目标观众的深入分析，确定短剧内容与风格，以实现更高效的广告投放和更高的转化率。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02" y="1627201"/>
            <a:ext cx="3032171" cy="3267239"/>
          </a:xfrm>
          <a:prstGeom prst="roundRect">
            <a:avLst>
              <a:gd name="adj" fmla="val 10000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创意广告文案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制作吸引眼球的广告文案和视觉素材，结合剧情亮点，有效提升观众点击率和参与度。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85474" y="1627201"/>
            <a:ext cx="3032171" cy="3267239"/>
          </a:xfrm>
          <a:prstGeom prst="roundRect">
            <a:avLst>
              <a:gd name="adj" fmla="val 10000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数据分析优化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利用数据反馈调整投流策略，持续优化广告效果，确保每一分投入都能带来最大的回报。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latin typeface="微软雅黑" panose="020B0503020204020204" charset="-122"/>
              </a:rPr>
              <a:t>08</a:t>
            </a:r>
            <a:endParaRPr sz="48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案例实战复盘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成功经验萃取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成功投流短剧的关键在于精准定位目标受众，通过数据挖掘和用户画像，了解他们的偏好和观看习惯，从而制定更有效的推广策略。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目标受众分析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0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内容是吸引观众的核心，创意剧本、高质量制作和精良特效能够提升短剧的吸引力。同时，保持内容更新频率，以维持观众兴趣。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内容创意与制作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0"/>
            <a:ext cx="2744216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利用数据分析工具监控投流效果，根据反馈调整推广策略。重点关注点击率、转化率等关键指标，持续优化广告投放效果。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数据分析与优化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失败教训总结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内容质量不足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短剧投流失败常因内容质量不高，缺乏吸引力和深度，无法吸引观众兴趣，导致传播效果不佳。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7"/>
            <a:ext cx="8016003" cy="1046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目标受众不明确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未对目标受众进行精准分析，导致内容与观众需求不符，无法引起共鸣，影响投流效果。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263387"/>
            <a:ext cx="8016003" cy="1046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宣传渠道选择不当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宣传渠道选择错误或分散，未能充分利用优质平台资源，限制了内容的曝光度和传播范围。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26338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latin typeface="微软雅黑" panose="020B0503020204020204" charset="-122"/>
              </a:rPr>
              <a:t>09</a:t>
            </a:r>
            <a:endParaRPr sz="48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行业趋势洞察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技术革新方向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32" cy="3988066"/>
          </a:xfrm>
          <a:prstGeom prst="roundRect">
            <a:avLst>
              <a:gd name="adj" fmla="val 9999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人工智能起源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人工智能起源于20世纪50年代，最初目标是构建模拟人类智能的机器。经历符号推理、神经网络等技术演进，现已广泛应用于各个领域。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32" y="1627202"/>
            <a:ext cx="3040564" cy="3988065"/>
          </a:xfrm>
          <a:prstGeom prst="roundRect">
            <a:avLst>
              <a:gd name="adj" fmla="val 10000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机器学习发展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机器学习是人工智能的重要分支，通过算法和数据训练模型，使计算机具备学习能力。深度学习作为其关键方向，推动了图像识别、自然语言处理等领域的突破性进展。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95" y="1627202"/>
            <a:ext cx="3040565" cy="3988066"/>
          </a:xfrm>
          <a:prstGeom prst="roundRect">
            <a:avLst>
              <a:gd name="adj" fmla="val 10000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自然语言处理进展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自然语言处理（NLP）使计算机能够理解、生成和解释人类语言。近年来，随着深度学习技术的引入，机器翻译、情感分析等应用取得了显著成果，为信息获取和交流提供了便利。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政策监管动态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政策监管动态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近年来，随着短剧投流的兴起，政府加强了对这一领域的监管，出台了一系列政策和法规，旨在规范市场秩序，保护消费者权益。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监管重点内容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当前政策监管主要聚焦于内容审核、版权保护、用户隐私等多个方面，以确保短剧投流市场的健康发展，防止不良信息的传播。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行业应对策略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面对严格的政策监管，企业需积极调整经营策略，加强内部管理，提升内容质量，同时加强与监管部门的沟通合作，以适应新的市场环境。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latin typeface="微软雅黑" panose="020B0503020204020204" charset="-122"/>
              </a:rPr>
              <a:t>01</a:t>
            </a:r>
            <a:endParaRPr sz="48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短剧投流概述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latin typeface="微软雅黑" panose="020B0503020204020204" charset="-122"/>
              </a:rPr>
              <a:t>10</a:t>
            </a:r>
            <a:endParaRPr sz="48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风险规避指南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合规红线警示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遵守广告法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在短剧投流中，必须严格遵守国家广告法律法规，不得发布虚假或误导性信息，确保内容真实可信。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尊重版权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投流内容应尊重原创作品的版权，未经许可不得使用他人作品，避免侵犯知识产权，维护良好的网络环境。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保护隐私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在短剧推广过程中，需妥善处理个人数据，遵守相关隐私保护法规，确保用户信息安全，防止个人信息泄露。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舆情应对预案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舆情监控机制构建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建立实时舆情监控系统，通过关键词追踪、社交媒体分析等手段，确保对网络舆论的快速响应与有效监控。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应对策略制定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根据舆情类型和影响范围，制定相应的应对策略，包括正面引导、危机公关、信息发布等，以维护品牌形象和用户信任。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应急响应流程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明确舆情事件发生后的应急响应流程，包括立即行动、内部通报、对外发布声明等步骤，确保在第一时间内做出有效反应。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263572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000000"/>
                </a:solidFill>
                <a:latin typeface="微软雅黑" panose="020B0503020204020204" charset="-122"/>
              </a:rPr>
              <a:t>谢 谢 大 家</a:t>
            </a:r>
            <a:endParaRPr sz="48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定义与特点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短剧投流定义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短剧投流指的是通过各种渠道和平台推广短剧内容，以吸引观众并提高其观看量。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0"/>
            <a:ext cx="4545077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核心特点概述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短剧投流以其短小精悍、剧情紧凑的特点，迅速吸引了大量观众的关注和喜爱。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005402"/>
            <a:ext cx="4554174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传播优势分析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通过短视频平台等新媒体渠道进行传播，短剧投流能够快速触达目标受众，实现高效的宣传效果。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0"/>
            <a:ext cx="39600" cy="244201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0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376202"/>
            <a:ext cx="39600" cy="4572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185942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00540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市场现状分析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2253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目前，短剧投流市场正处于快速增长阶段，吸引了大量投资和关注。随着短视频平台的兴起，短剧内容成为新的流量入口，为广告商提供了全新的营销渠道。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短剧投流市场概述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878465"/>
            <a:ext cx="2744215" cy="2253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市场上存在多个短剧投流平台，它们各自拥有不同的资源优势和市场份额。竞争主要集中在内容质量、用户体验以及技术创新等方面，以吸引更多用户和广告商。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625" y="1627200"/>
            <a:ext cx="2580660" cy="1124265"/>
          </a:xfrm>
          <a:prstGeom prst="roundRect">
            <a:avLst>
              <a:gd name="adj" fmla="val 10888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主要玩家与竞争格局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0"/>
            <a:ext cx="2744216" cy="26143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尽管市场前景广阔，但短剧投流仍面临诸多挑战，如内容同质化、版权问题等。同时，技术进步和用户需求的变化也为行业带来了新的发展机遇，推动行业持续创新和发展。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面临的挑战与机遇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latin typeface="微软雅黑" panose="020B0503020204020204" charset="-122"/>
              </a:rPr>
              <a:t>02</a:t>
            </a:r>
            <a:endParaRPr sz="48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目标受众定位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用户画像构建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用户画像概念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用户画像是通过收集和分析用户数据，构建出代表目标用户的虚拟模型，以帮助企业更精准地理解和服务用户。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用户画像应用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在短剧投流中，通过构建精准的用户画像，可以有效提高广告投放的针对性和转化率，实现营销资源的最佳配置。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用户画像构建方法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构建用户画像通常包括数据收集、数据分析、特征提取等步骤，需要综合运用统计学、机器学习等技术手段，确保画像的准确性和实用性。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需求偏好研究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03" cy="3267239"/>
          </a:xfrm>
          <a:prstGeom prst="roundRect">
            <a:avLst>
              <a:gd name="adj" fmla="val 10000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目标观众分析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通过数据分析确定短剧的主要观看群体，包括年龄、性别、兴趣爱好等，为精准营销提供依据。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03" y="1627200"/>
            <a:ext cx="3031739" cy="3267239"/>
          </a:xfrm>
          <a:prstGeom prst="roundRect">
            <a:avLst>
              <a:gd name="adj" fmla="val 10032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内容风格偏好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研究受众对短剧内容的喜好，如幽默、悬疑、浪漫等，以便制作符合观众口味的作品。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85042" y="1627201"/>
            <a:ext cx="3032172" cy="3267239"/>
          </a:xfrm>
          <a:prstGeom prst="roundRect">
            <a:avLst>
              <a:gd name="adj" fmla="val 10000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平台使用习惯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分析目标观众常用的社交媒体和视频平台，了解他们的观看时间和频率，优化投流策略。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latin typeface="微软雅黑" panose="020B0503020204020204" charset="-122"/>
              </a:rPr>
              <a:t>03</a:t>
            </a:r>
            <a:endParaRPr sz="48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平台选择策略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AS_NET" val="Unix 5.4 unknown"/>
  <p:tag name="AS_OS" val="Unix 5.4 unknown"/>
  <p:tag name="AS_RELEASE_DATE" val="2013.12.17"/>
  <p:tag name="AS_TITLE" val="Spire.Presentation for .NET "/>
  <p:tag name="AS_VERSION" val="2.1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3902</Words>
  <Application>WPS 演示</Application>
  <PresentationFormat>全屏显示(4:3)</PresentationFormat>
  <Paragraphs>364</Paragraphs>
  <Slides>33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0" baseType="lpstr">
      <vt:lpstr>Arial</vt:lpstr>
      <vt:lpstr>宋体</vt:lpstr>
      <vt:lpstr>Wingdings</vt:lpstr>
      <vt:lpstr>微软雅黑</vt:lpstr>
      <vt:lpstr>Calibri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玄月冰灵</cp:lastModifiedBy>
  <cp:revision>2</cp:revision>
  <dcterms:created xsi:type="dcterms:W3CDTF">2025-10-01T03:39:00Z</dcterms:created>
  <dcterms:modified xsi:type="dcterms:W3CDTF">2025-10-01T03:38:38Z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3022DA65B36E408A8FBA286DFA9A21B9_12</vt:lpwstr>
  </property>
  <property fmtid="{D5CDD505-2E9C-101B-9397-08002B2CF9AE}" pid="3" name="KSOProductBuildVer">
    <vt:lpwstr>2052-12.1.0.22529</vt:lpwstr>
  </property>
</Properties>
</file>