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12192000" cy="6858000" type="screen16x9"/>
  <p:notesSz cx="6858000" cy="9144000"/>
  <p:custDataLst>
    <p:tags r:id="rId3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7" Type="http://schemas.openxmlformats.org/officeDocument/2006/relationships/tags" Target="tags/tag1.xml"/><Relationship Id="rId36" Type="http://schemas.openxmlformats.org/officeDocument/2006/relationships/tableStyles" Target="tableStyles.xml"/><Relationship Id="rId35" Type="http://schemas.openxmlformats.org/officeDocument/2006/relationships/viewProps" Target="viewProps.xml"/><Relationship Id="rId34" Type="http://schemas.openxmlformats.org/officeDocument/2006/relationships/presProps" Target="presProps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2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3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生活号运营全攻略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0090FF"/>
                </a:solidFill>
                <a:latin typeface="微软雅黑" panose="020B0503020204020204" charset="-122"/>
              </a:rPr>
              <a:t>打造爆款内容的秘诀</a:t>
            </a:r>
            <a:endParaRPr sz="30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汇报时间: 2025/09/30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UGC激励机制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通过UGC激励机制，鼓励用户积极创作并分享优质内容，形成良好的互动氛围，提升平台活跃度。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激励用户参与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设置多元化的奖励方式，如积分、虚拟货币、实物奖品等，激发用户的参与热情，提高内容质量。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奖励机制设计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对优秀UGC作品进行公开表彰，给予创作者荣誉感和成就感，进一步促进用户的创作动力。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反馈与认可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视觉呈现体系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品牌VI规范应用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品牌视觉识别系统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品牌视觉识别系统是品牌形象的核心，它通过统一的视觉元素，如标志、色彩和字体，来传达品牌的价值观和个性。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VI规范应用原则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VI规范应用原则确保品牌在所有触点上的一致性，包括线上和线下的营销材料、产品包装以及员工服装等，以增强品牌识别度。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设计元素应用指南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设计元素应用指南提供了具体的设计指导，包括如何正确使用品牌标志、选择适当的色彩搭配以及排版规则，以保持品牌视觉的一致性。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图文排版法则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32171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图文排版核心原则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图文排版需遵循视觉平衡、对比与层次感，确保内容清晰易读，同时吸引读者注意力。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972" y="1627201"/>
            <a:ext cx="3032171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色彩运用技巧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合理运用色彩对比和搭配，能有效提升图文的视觉效果，增强信息传递的有效性和吸引力。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77143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字体选择与布局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根据图文内容和目标受众，选择合适的字体风格和大小，以及合理的布局方式，以优化阅读体验。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动态效果适配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动态效果的重要性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在PPT中，动态效果能吸引观众注意力，提升信息传达的有效性。合理使用动画可以突出重点内容，提高整体演示的专业度和吸引力。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适配不同场景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根据演讲环境选择适当的动态效果至关重要。例如，在正式场合应避免过度花哨的效果，而在轻松的环境中可以适当增加趣味性和互动性。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动态效果的类型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动态效果包括进入、强调、退出等多种形式，每种都有其独特的应用场景。选择合适的动态效果可以增强信息的表达和观众的理解。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用户增长路径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私域流量沉淀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私域流量定义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私域流量指企业在自身平台上积累的用户资源，通过内容营销、社群运营等方式，实现用户的持续关注和活跃互动。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沉淀私域流量策略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通过精准的内容定位、个性化的用户服务及有效的用户激励机制，企业可以有效提升用户粘性，将公域流量转化为私域流量。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私域流量价值体现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私域流量为企业提供了低成本、高转化率的用户获取渠道，有助于构建长期的客户关系，提升品牌忠诚度和市场份额。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裂变传播设计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裂变传播策略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裂变传播是一种基于社交网络的传播方式，通过用户间的互动实现信息扩散。利用口碑效应，促进品牌或产品在目标群体中的广泛传播。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社交货币创造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通过提供有价值的内容或独特的体验，激发用户分享欲望，形成自发性的传播。社交货币的创造是裂变传播成功的关键因素之一。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KOL与KOC合作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与关键意见领袖（KOL）及关键意见消费者（KOC）建立合作关系，借助其影响力和信任度，加速信息传递效率，拓宽传播范围。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KOL联动方案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KOL选择标准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选取KOL时，需考虑其粉丝群体、内容质量及影响力，确保合作能精准触达目标受众，提升品牌曝光度。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联动内容策划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结合KOL风格与品牌调性，定制创意内容，如产品评测、互动挑战等，增强用户参与感和品牌认同感。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效果评估与优化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通过数据分析监测合作成效，包括曝光量、互动率等指标，根据反馈调整策略，持续优化KOL联动方案。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数据监测优化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2340000" y="2494800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01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生活号定位解析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484141" y="2494800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02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内容运营策略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2340000" y="2998223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03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视觉呈现体系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6484141" y="2998223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04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用户增长路径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2340000" y="3501646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05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数据监测优化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484141" y="3501646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06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商业变现模式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2340000" y="4005069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07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风险管控机制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关键指标看板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0"/>
            <a:ext cx="2744215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通过日活、月活等数据，评估用户对平台或产品的使用频率和粘性。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用户活跃度分析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包括点赞、评论、分享等互动行为，反映内容的受欢迎程度及传播效果。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内容互动量统计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关注从浏览到实际行动（如购买、注册）的转化比例，优化用户体验和营销策略。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转化率追踪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A/B测试方法论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A/B测试定义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A/B测试是一种实验方法，通过对比两个或多个版本的效果来优化决策。常用于网页设计、广告投放等领域，帮助企业做出更科学的决策。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实施步骤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确定测试目标和假设，选择样本用户群，创建A/B版本进行分发，收集数据并分析结果，根据分析结果调整策略并继续迭代优化。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应用场景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在电商网站中，测试不同的页面布局或产品推荐算法；在社交媒体平台中，测试不同形式的内容发布方式。通过A/B测试不断优化用户体验和业务效果。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迭代升级节奏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迭代升级节奏概述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阐述生活号的迭代升级节奏，包括更新周期、版本特性及改进方向。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核心技能类别介绍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详细介绍生活号的核心技能类别，如内容生成、语言精炼等，并说明其在迭代中的作用。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持续优化与反馈机制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讲述如何通过用户反馈和数据分析来持续优化生活号的功能和性能，保持迭代升级的节奏。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商业变现模式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广告植入技巧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广告植入时机选择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根据目标受众的活跃时间和内容消费习惯，选择合适的时机进行广告植入，以提高广告的曝光率和点击率。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广告内容与形式设计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结合生活号的内容特点和受众偏好，设计具有吸引力的广告内容和形式，如短视频、图文等，以增强广告的传播效果。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广告投放渠道优化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分析不同投放渠道的用户画像和流量特点，选择与生活号定位相符的渠道进行广告投放，实现精准营销和高效转化。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电商导流链路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电商导流链路指从潜在用户接触到最终购买的完整流程，包括吸引、引导和转化三个关键环节。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电商导流链路概述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利用社交媒体广告、搜索引擎优化和内容营销等手段，提高品牌知名度和产品曝光率，吸引目标用户关注。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吸引环节策略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通过精心设计的网站布局、个性化推荐系统和优惠促销活动，引导用户深入了解产品，并促使其完成购买行为。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引导与转化技巧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知识付费布局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知识付费趋势分析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随着互联网的普及，知识付费逐渐成为主流。用户愿意为有价值的内容支付，促进了教育、技能培训等领域的快速发展。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热门知识领域概览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包括编程、外语学习、个人理财等在内的多个领域受到广泛关注。这些领域的课程和资料满足了不同人群的需求，推动了市场的细分。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成功案例分享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通过介绍几个知名知识付费平台的成功经验，如得到、知乎Live等，展示如何利用高质量的内容吸引和留住用户，以及实现盈利的策略。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风险管控机制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舆情预警系统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03" cy="3627421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舆情预警系统概述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该系统通过实时监测社交媒体、新闻等渠道，快速识别和分析潜在的舆情风险，为组织提供及时的预警信息。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3" y="1627201"/>
            <a:ext cx="3040533" cy="3627421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关键技术应用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舆情预警系统采用自然语言处理、机器学习等先进技术，有效提高舆情监测的准确性和效率，确保信息的及时性和可靠性。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37" y="1627200"/>
            <a:ext cx="3040516" cy="3627421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实施效果与价值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部署舆情预警系统能够帮助组织及时发现并应对舆情危机，保护品牌形象，同时优化决策过程，增强公众信任度。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版权合规审查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版权合规审查重要性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在数字内容创作中，确保所有使用素材均获得合法授权是基本要求，避免侵权风险，保护创作者权益，维护平台信誉和用户信任。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版权知识普及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通过教育与培训提升团队对版权法规的理解，明确哪些行为可能侵犯版权，增强版权保护意识，促进健康的创作环境。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审核流程优化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建立和完善版权审核机制，采用技术手段辅助人工审查，提高审核效率与准确性，及时发现并处理版权问题，保障内容合规性。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生活号定位解析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危机公关预案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危机公关定义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危机公关是指组织在遭遇突发事件或负面新闻时，通过有效的沟通策略，维护和恢复公众形象，减少损失的过程。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预案制定步骤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包括风险评估、应对策略设计、内部培训和演练等环节，确保团队能够迅速响应并有效处理危机。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关键沟通要素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明确信息来源、保持透明和一致性、及时更新进展，以及积极倾听和回应公众关切，是危机公关中不可或缺的沟通要素。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目标受众画像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目标受众定位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生活号的目标受众主要是对日常生活品质有追求的中高收入群体，他们注重生活细节，追求健康、环保的生活方式。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受众需求分析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该群体倾向于通过数字平台获取信息和购买商品，偏好具有实用性和创新性的产品。他们关注食品安全、家居环境以及个人健康管理。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受众行为特征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这部分用户活跃于社交媒体和在线购物平台，喜欢分享生活点滴，乐于尝试新鲜事物，对品牌忠诚度较高，重视口碑传播。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核心价值主张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0"/>
            <a:ext cx="2744215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生活号致力于为用户提供实用、有趣的生活资讯，满足用户对美好生活的追求。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生活号的核心价值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生活号通过精准的数据分析和个性化推荐，为用户提供定制化的生活服务，提升用户生活质量。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生活号的服务特色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生活号主要面向追求高品质生活的都市人群，为他们提供全方位的生活指南和服务。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生活号的用户群体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差异化竞争优势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79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差异化竞争策略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通过分析市场和竞争对手，制定独特的营销和服务策略，以区别于其他品牌。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核心技能培养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持续提升专业技能和创新能力，保持行业领先地位，增强竞争力。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80"/>
            <a:ext cx="2744216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用户体验优化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不断改进产品和服务，提高用户满意度和忠诚度，构建良好的品牌形象。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内容运营策略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垂直领域深耕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32182" cy="2898928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生活号的垂直领域深耕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生活号通过深入研究特定领域，如健康、美食和旅游等，为用户提供专业且个性化的内容。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981" y="1627201"/>
            <a:ext cx="3031739" cy="2898928"/>
          </a:xfrm>
          <a:prstGeom prst="roundRect">
            <a:avLst>
              <a:gd name="adj" fmla="val 10032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专注提升内容质量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生活号致力于提供高质量、深度的内容，帮助用户获得有价值的信息和知识。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76724" y="1627200"/>
            <a:ext cx="3032169" cy="2898928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构建用户信任关系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通过持续输出优质内容，生活号与用户建立深厚的信任关系，成为用户生活中的重要伴侣。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爆款选题机制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爆款选题策略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爆款选题策略通过深入分析用户兴趣和市场需求，结合数据驱动的方法，确保内容选题的吸引力和传播力，有效提高内容的点击率和转化率。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数据分析应用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利用大数据分析工具，对用户行为、偏好及市场趋势进行深度挖掘，为选题提供科学依据，实现精准定位，增强内容的针对性和有效性。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创新与时效性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强调选题的创新性和时效性，紧跟社会热点和行业动态，快速响应用户需求变化，确保内容既新颖又及时，提升用户的关注度和参与度。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3877</Words>
  <Application>WPS 演示</Application>
  <PresentationFormat>全屏显示(4:3)</PresentationFormat>
  <Paragraphs>348</Paragraphs>
  <Slides>31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31</vt:i4>
      </vt:variant>
    </vt:vector>
  </HeadingPairs>
  <TitlesOfParts>
    <vt:vector size="38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2025-09-30T14:43:00Z</dcterms:created>
  <dcterms:modified xsi:type="dcterms:W3CDTF">2025-09-30T14:43:05Z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EF9327B6BAB84ABF80C89F66EB63EB45_12</vt:lpwstr>
  </property>
  <property fmtid="{D5CDD505-2E9C-101B-9397-08002B2CF9AE}" pid="3" name="KSOProductBuildVer">
    <vt:lpwstr>2052-12.1.0.22529</vt:lpwstr>
  </property>
</Properties>
</file>