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type="screen16x9"/>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生命密码解码克隆新纪元</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8B62D"/>
                </a:solidFill>
                <a:latin typeface="微软雅黑" panose="020B0503020204020204" charset="-122"/>
              </a:rPr>
              <a:t>前沿生物技术与伦理边界探索</a:t>
            </a:r>
            <a:endParaRPr sz="3000" b="1" i="0">
              <a:solidFill>
                <a:srgbClr val="F8B62D"/>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细胞核移植术</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细胞核移植术是通过将一个成熟细胞的细胞核植入到一个卵母细胞中，以实现新个体的克隆。该技术在动物克隆和人类生殖医学中有重要应用。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细胞核移植术概述</a:t>
            </a:r>
            <a:endParaRPr sz="2100" b="1" i="0">
              <a:solidFill>
                <a:srgbClr val="F8B62D"/>
              </a:solidFill>
              <a:latin typeface="微软雅黑" panose="020B0503020204020204" charset="-122"/>
            </a:endParaRPr>
          </a:p>
        </p:txBody>
      </p:sp>
      <p:sp>
        <p:nvSpPr>
          <p:cNvPr id="6" name="New shape"/>
          <p:cNvSpPr/>
          <p:nvPr/>
        </p:nvSpPr>
        <p:spPr>
          <a:xfrm>
            <a:off x="4430015" y="2878465"/>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主要步骤包括供体细胞的准备、受体卵母细胞的激活以及核移植后的培养。关键技术在于确保细胞核与卵母细胞的兼容性，提高移植成功率。</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操作步骤与关键要素</a:t>
            </a:r>
            <a:endParaRPr sz="2100" b="1" i="0">
              <a:solidFill>
                <a:srgbClr val="F8B62D"/>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细胞核移植术不仅用于农业中的动物克隆，还在医学领域有潜在应用，如治疗性克隆和再生医学。未来有望通过技术进步带来更广泛的应用。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应用领域与前景</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胚胎培育要点</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胚胎培育技术概述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胚胎培育是克隆技术的基础，通过体外受精和早期胚胎发育过程，为克隆动物提供初始细胞来源。</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关键步骤详述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包括卵母细胞采集、精子处理、体外受精、早期胚胎培养等环节，每一步骤都对最终克隆的成功至关重要。</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注意事项及挑战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胚胎培育过程中需注意无菌操作和环境控制，同时面对基因编辑和伦理问题，需要严格遵循科研规范和道德准则。</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04</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应用领域展示</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医学治疗前景</a:t>
            </a:r>
            <a:endParaRPr sz="3000" b="1" i="0">
              <a:solidFill>
                <a:srgbClr val="FFFFFF"/>
              </a:solidFill>
              <a:latin typeface="微软雅黑" panose="020B0503020204020204" charset="-122"/>
            </a:endParaRPr>
          </a:p>
        </p:txBody>
      </p:sp>
      <p:sp>
        <p:nvSpPr>
          <p:cNvPr id="4" name="New shape"/>
          <p:cNvSpPr/>
          <p:nvPr/>
        </p:nvSpPr>
        <p:spPr>
          <a:xfrm>
            <a:off x="1558800" y="1627200"/>
            <a:ext cx="3040540" cy="3947988"/>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克隆技术在医学治疗的应用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克隆技术通过复制特定细胞或组织，为疾病治疗提供了新的途径。尤其在器官再生和组织修复方面展现出巨大潜力。</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0" y="1627202"/>
            <a:ext cx="3040553" cy="3947988"/>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克隆器官移植的优势与挑战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使用克隆技术生成的器官可减少免疫排斥反应，提高移植成功率。然而，克隆技术的伦理争议和技术难题仍需进一步研究解决。</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93" y="1627200"/>
            <a:ext cx="3040540" cy="3947988"/>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克隆技术推动个性化医疗发展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通过克隆技术，能够根据患者的具体情况定制化治疗方案，实现真正意义上的个性化医疗，提升治疗效果和患者满意度。</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农业育种革新</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克隆技术在农业应用</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通过克隆技术，可以快速复制优良农作物品种，提高作物产量和抗病虫害能力，为农业生产带来革命性变化。</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克隆育种优势</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克隆育种能显著缩短育种周期，减少传统育种的不确定性，实现精准育种，大幅提升农业效率与效益。</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克隆技术挑战</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尽管克隆技术在农业育种中展现出巨大潜力，但面临伦理、法律及技术难题需进一步解决，以确保其安全、合规使用。</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05</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伦理法律探讨</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生命权争议点</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克隆技术定义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克隆技术指通过无性生殖方法，从一个生物体中复制出完全相同的个体。这一技术在医学、农业等领域有广泛应用，但涉及伦理争议。</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生命权法律框架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各国对克隆技术的法律规范存在差异。一些国家禁止任何形式的克隆，而另一些则允许特定条件下的克隆研究。这些规定反映了不同社会对生命权的理解和保护程度。</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伦理道德考量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克隆技术引发了关于人类尊严、身份认同和自然法则的深刻思考。支持者认为它带来医疗进步，而反对者担忧可能导致人格分裂和社会不平等问题。</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监管政策框架</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监管政策框架概述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克隆技术作为生物科学前沿，其发展受到严格监管政策约束，旨在平衡科技进步与伦理道德考量。</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主要监管措施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包括明确克隆技术研究和应用的界限，建立伦理审查机制，确保克隆活动符合人类福祉和社会公共利益。</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国际监管合作趋势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随着克隆技术国际化发展，各国加强监管政策交流与合作，共同应对技术滥用和伦理挑战，推动全球治理体系完善。</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06</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现存挑战分析</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技术瓶颈制约</a:t>
            </a:r>
            <a:endParaRPr sz="3000" b="1" i="0">
              <a:solidFill>
                <a:srgbClr val="FFFFFF"/>
              </a:solidFill>
              <a:latin typeface="微软雅黑" panose="020B0503020204020204" charset="-122"/>
            </a:endParaRPr>
          </a:p>
        </p:txBody>
      </p:sp>
      <p:sp>
        <p:nvSpPr>
          <p:cNvPr id="4" name="New shape"/>
          <p:cNvSpPr/>
          <p:nvPr/>
        </p:nvSpPr>
        <p:spPr>
          <a:xfrm>
            <a:off x="6458401" y="1715380"/>
            <a:ext cx="4545078" cy="812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当前克隆技术面临伦理、法律和操作复杂性的挑战，限制了其广泛应用。</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伦理争议焦点</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克隆技术引发的伦理问题，如生命起源、基因编辑等，成为社会广泛讨论的焦点。</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技术难题待解</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克隆过程中细胞分化、遗传稳定性等问题尚未完全解决，制约了技术的进一步发展。</a:t>
            </a:r>
            <a:endParaRPr sz="1575" b="0" i="0">
              <a:solidFill>
                <a:srgbClr val="FFFFFF"/>
              </a:solidFill>
              <a:latin typeface="微软雅黑" panose="020B0503020204020204" charset="-122"/>
            </a:endParaRPr>
          </a:p>
        </p:txBody>
      </p:sp>
      <p:sp>
        <p:nvSpPr>
          <p:cNvPr id="7" name="New shape"/>
          <p:cNvSpPr/>
          <p:nvPr/>
        </p:nvSpPr>
        <p:spPr>
          <a:xfrm>
            <a:off x="5965200" y="2086180"/>
            <a:ext cx="39600" cy="30422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89592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1538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目录</a:t>
            </a:r>
            <a:endParaRPr sz="4800" b="1" i="0">
              <a:solidFill>
                <a:srgbClr val="FFE89E"/>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克隆技术概述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克隆技术分类</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关键技术解析</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应用领域展示</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伦理法律探讨</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现存挑战分析</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生态安全隐忧</a:t>
            </a:r>
            <a:endParaRPr sz="3000" b="1" i="0">
              <a:solidFill>
                <a:srgbClr val="FFFFFF"/>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克隆技术可能导致特定物种数量激增，破坏原有生态系统的平衡，影响生物多样性。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生态平衡的威胁</a:t>
            </a:r>
            <a:endParaRPr sz="2100" b="1" i="0">
              <a:solidFill>
                <a:srgbClr val="F8B62D"/>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通过克隆产生的个体可能带有原始种群未预见的基因变异，增加基因污染的风险。</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基因污染风险</a:t>
            </a:r>
            <a:endParaRPr sz="2100" b="1" i="0">
              <a:solidFill>
                <a:srgbClr val="F8B62D"/>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克隆技术的普及可能会削弱自然选择的作用，影响物种适应性和进化的方向。</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自然选择的干扰</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07</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未来发展趋势</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精准化方向</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基因编辑技术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基因编辑技术如CRISPR-Cas9，通过精确修改DNA序列，实现对目标基因的添加、删除或替换，广泛应用于医学研究和治疗。</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细胞重编程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利用特定转录因子组合，将一种成熟体细胞逆转为多能干细胞，为疾病模型构建和再生医学提供基础，具有广阔应用前景。</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iPS细胞研究进展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诱导性多能干细胞(iPS细胞)技术突破，使个体特异性疾病模型建立成为可能，推动药物筛选和个性化医疗的发展。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跨学科融合路径</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生物技术基础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生物技术涉及生物体及其功能的研究与应用，为克隆技术提供必要的基因操作和细胞培养知识。</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32171"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信息科学贡献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信息科学通过大数据处理、算法优化等手段，支持克隆实验的设计、数据收集及分析过程。</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1"/>
            <a:ext cx="3032171"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材料科学创新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材料科学的发展促进了克隆过程中所需的新型生物材料的开发，提高了克隆效率和稳定性。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01</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克隆技术概述</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定义与原理</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克隆技术定义</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克隆技术是通过无性生殖或遗传工程手段，复制生物体的技术。它包括基因克隆、细胞克隆等多种形式，广泛应用于生物学研究与医学领域。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克隆技术原理</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克隆技术基于DNA的复制机制和细胞分裂过程。通过提取目标生物体的遗传物质，并在适当的培养环境中诱导其增殖，实现生物体的克隆复制。</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克隆技术的分类</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克隆技术主要分为基因克隆和细胞克隆两大类。基因克隆侧重于特定基因片段的复制与表达，而细胞克隆则关注整个细胞或个体的复制。</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发展历程简述</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克隆技术起源于20世纪70年代，最初用于生物学研究。随着科技的发展，逐渐应用于医学、农业等领域，为人类带来诸多便利。</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克隆技术的诞生</a:t>
            </a:r>
            <a:endParaRPr sz="2100" b="1" i="0">
              <a:solidFill>
                <a:srgbClr val="F8B62D"/>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从早期的体细胞克隆到后来的基因克隆，克隆技术经历了多个阶段。每个阶段的突破都推动了相关领域的进步，为人类社会带来了深远影响。</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克隆技术的发展历程</a:t>
            </a:r>
            <a:endParaRPr sz="2100" b="1" i="0">
              <a:solidFill>
                <a:srgbClr val="F8B62D"/>
              </a:solidFill>
              <a:latin typeface="微软雅黑" panose="020B0503020204020204" charset="-122"/>
            </a:endParaRP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目前，克隆技术在医学、农业、生物技术等领域得到了广泛应用。通过克隆技术，人们能够实现器官再生、疾病治疗等目标，为人类健康事业贡献力量。</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当前克隆技术的应用现状</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02</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克隆技术分类</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植物克隆应用</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植物克隆技术概述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植物克隆技术通过无性繁殖手段，快速复制植物基因型，广泛应用于园艺、农作物改良等领域。</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园艺领域的应用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在园艺中，克隆技术用于培育一致的花卉和观赏植物，提高品种纯度和美观度，满足市场对高质量植物的需求。</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农业作物改良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克隆技术被用于农作物的遗传改良，如抗病、抗旱等特性的增强，有效提升作物产量和品质，促进农业可持续发展。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动物克隆突破</a:t>
            </a:r>
            <a:endParaRPr sz="3000" b="1" i="0">
              <a:solidFill>
                <a:srgbClr val="FFFFFF"/>
              </a:solidFill>
              <a:latin typeface="微软雅黑" panose="020B0503020204020204" charset="-122"/>
            </a:endParaRPr>
          </a:p>
        </p:txBody>
      </p:sp>
      <p:sp>
        <p:nvSpPr>
          <p:cNvPr id="4" name="New shape"/>
          <p:cNvSpPr/>
          <p:nvPr/>
        </p:nvSpPr>
        <p:spPr>
          <a:xfrm>
            <a:off x="1558800" y="1627200"/>
            <a:ext cx="3040516" cy="3587381"/>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动物克隆技术进展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动物克隆技术经过多年发展，已成功从哺乳动物扩展到非哺乳动物，如鱼类、两栖类等，标志着生物技术的重大突破。</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587381"/>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克隆动物的应用前景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克隆技术在医学、农业等多个领域展现巨大潜力，包括提供器官移植供体、保护濒危物种和提高畜牧业生产效率。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0"/>
            <a:ext cx="3040540" cy="3587381"/>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克隆技术面临的伦理挑战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随着克隆技术的不断进步，其可能引发的一系列伦理问题，如基因多样性减少、个体权益受损等，成为社会关注焦点。</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03</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关键技术解析</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2763</Words>
  <Application>WPS 演示</Application>
  <PresentationFormat>全屏显示(4:3)</PresentationFormat>
  <Paragraphs>255</Paragraphs>
  <Slides>24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2025-09-30T12:26:00Z</dcterms:created>
  <dcterms:modified xsi:type="dcterms:W3CDTF">2025-09-30T12:25:43Z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C557464D2DF64E90BB37DEE19BA6B345_12</vt:lpwstr>
  </property>
  <property fmtid="{D5CDD505-2E9C-101B-9397-08002B2CF9AE}" pid="3" name="KSOProductBuildVer">
    <vt:lpwstr>2052-12.1.0.22529</vt:lpwstr>
  </property>
</Properties>
</file>