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多重融合定位策略解析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跨界整合与精准布局之道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硬件兼容标准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探讨硬件兼容性的重要性及其对设备性能和用户体验的影响。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硬件兼容标准概述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分析不同硬件平台间的兼容性问题，包括操作系统、处理器架构等方面。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关键硬件兼容标准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提出有效策略以提高硬件之间的兼容性，促进技术发展和市场接受度。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提升硬件兼容性策略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智慧城市建设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智慧城市核心要素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智慧城市通过整合信息通信技术，实现城市服务、管理和决策的智能化，提升城市运行效率和居民生活质量。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关键技术支撑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包括物联网、云计算、大数据和人工智能等技术，为智慧城市提供基础设施支持和数据处理能力。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实施策略与挑战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实施智慧城市需要跨部门合作，解决数据安全、隐私保护等问题，同时平衡技术创新与市民接受度。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智能制造升级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智能制造升级概述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智能制造是传统制造业与信息技术深度融合的产物，旨在通过数字化、网络化、智能化手段，实现生产过程的自动化、柔性化和高效化。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2"/>
            <a:ext cx="3040564" cy="3988065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在智能制造中，物联网技术实现了设备间的互联互通，大数据分析则优化了生产决策，云计算提供了强大的数据处理能力，而人工智能则赋予了机器自我学习和决策的能力。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5" y="1627201"/>
            <a:ext cx="3040554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产业升级路径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智能制造升级通常遵循从自动化到信息化，再到智能化的发展路径。这一过程需要企业在技术创新、人才培养、管理变革等多方面进行系统布局和持续投入。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医疗健康整合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医疗数据整合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通过大数据技术，整合患者健康信息，实现跨机构、跨系统的互联互通，提高医疗服务效率和质量。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智能诊断系统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利用机器学习与深度学习算法，开发智能诊断系统，辅助医生快速准确诊断疾病，提升诊疗水平。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远程医疗服务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结合互联网、物联网等技术，提供远程医疗咨询、在线问诊服务，解决偏远地区医疗资源不足问题。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实施路径规划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需求分层梳理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需求分层概念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需求分层是一种将用户需求按优先级和重要性分类的方法，帮助团队更有效地分配资源和时间。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识别核心需求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在项目初期，通过与客户沟通和市场分析识别出最关键的功能需求，确保资源优先满足这些需求。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次要及边缘需求处理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对于非核心需求，采取灵活策略，根据项目进度和资源情况适时调整，以保持整体项目的灵活性与效率。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资源动态调配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资源动态调配机制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通过实时监控与分析，系统能够迅速识别需求变化，自动调整资源分配，确保高效利用。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技术驱动的优化策略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运用大数据和AI算法，精准预测资源需求，实现资源的最优配置，提升整体运作效率。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灵活应对市场变化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根据市场需求波动，快速调整资源配置，增强企业竞争力，适应复杂多变的商业环境。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阶段目标设定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短期发展目标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在短期内，通过技术创新和市场拓展，实现产品快速迭代，满足市场需求，提升品牌影响力。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中期成长规划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中期阶段着重于优化产品结构，强化核心竞争力，同时积极开拓国内外市场，建立稳定的客户关系网络。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长期战略规划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长期目标是成为行业领导者，持续推动技术创新，扩大市场份额，形成全球化的品牌布局和产业链整合能力。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价值创造模型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概念解析与内涵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技术驱动因素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实施路径规划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价值创造模型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挑战应对策略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效率倍增效应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多重融合定位通过整合多源数据与技术，实现资源优化配置，显著提高工作效率和决策精准度。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效率倍增效应概述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融合多种先进技术如大数据分析、云计算等，提升系统智能化水平，实现复杂问题的快速响应与处理。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技术集成优势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在物流、金融等行业中，多重融合定位有效缩短作业时间，降低成本，推动行业向更高效率和服务质量发展。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应用场景拓展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用户体验革新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用户界面设计优化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通过精细化的用户界面设计，提升用户交互体验，确保操作直观易懂，减少学习成本。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个性化服务升级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利用数据分析技术，为用户提供个性化内容和服务，增强用户满意度和忠诚度。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智能反馈机制建立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引入智能反馈系统，实时收集用户使用数据，快速响应用户需求，持续优化产品功能。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生态闭环构建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生态闭环构建策略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通过整合资源循环利用、优化能源使用和废弃物减量等措施，形成从生产到消费再到回收的完整闭环体系。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技术创新驱动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利用最新科技成果，如物联网、大数据分析和云计算，提升生态闭环的效率和智能化水平，实现可持续发展目标。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政策支持与法规完善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政府出台相关政策和法规，鼓励企业和个人参与生态闭环建设，同时加强对环境破坏行为的监管和惩罚力度。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挑战应对策略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标准体系缺失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标准体系的重要性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标准体系是确保行业规范和质量的基础，对于促进技术融合、提升产品竞争力具有重要作用。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当前标准体系的缺失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在多重融合定位领域，缺乏统一的标准体系导致技术整合困难，影响产品和服务的创新与发展。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建立和完善标准体系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推动跨行业合作，制定适应多重融合需求的标准体系，是解决当前问题，促进技术进步的关键步骤。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安全风险防控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安全风险防控的首要步骤是准确识别潜在风险，包括技术漏洞、人为操作失误等，确保全面覆盖所有可能的安全威胁。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安全风险识别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通过定量和定性分析，对识别出的风险进行系统性评估，确定其发生概率和可能造成的影响程度，为制定防控措施提供依据。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风险评估方法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根据风险评估结果，采取相应的预防、减轻和应急措施，如加强系统防护、定期演练应急响应等，有效降低安全风险。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防控措施实施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利益平衡机制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利益平衡原则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在多重融合定位中，确保各方面利益得到合理分配和平衡，避免任何一方利益受损，以实现共赢目标。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利益协调机制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建立有效的沟通和协商机制，通过对话和谈判解决利益冲突，寻求各方都能接受的解决方案。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动态调整策略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根据环境变化和利益相关方需求，灵活调整利益分配方案，确保长期合作关系的稳定与发展。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典型案例分析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行业标杆实践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行业领军企业实践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分析行业内领先企业如何通过技术创新和市场策略，实现业务多元化与持续增长，为其他企业提供参考。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跨界合作典范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探讨不同行业间通过资源整合、技术共享等方式进行的合作模式，及其在推动行业发展中的关键作用。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创新驱动发展策略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阐述企业如何通过内部创新机制和外部合作网络，加速新技术的孵化和应用，以保持竞争优势。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区域试点经验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区域试点背景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区域试点是指在特定区域内进行的新技术或方法的应用尝试，旨在通过实践检验其可行性与效果，为全面推广提供经验支持。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试点项目选择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试点项目的选择需综合考虑技术成熟度、市场需求与地区特色，确保所选项目能代表未来发展方向，同时具备可复制性和推广价值。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实施效果评估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试点项目完成后，需进行综合效果评估，包括经济效益、社会效益和技术影响等多方面分析，以确定项目的有效性和可持续性。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概念解析与内涵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创新模式突破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创新模式突破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在多重融合定位中，采用创新模式是关键。通过结合不同领域的技术和方法，实现定位的精准性和可靠性。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技术融合策略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实施技术融合策略，将物联网、大数据等先进技术融入定位系统，提高数据收集和处理能力，增强定位精度。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持续创新机制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建立持续创新机制，鼓励团队不断探索新技术和新方法，以保持定位技术的先进性和竞争力，满足不断变化的市场需求。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智能决策深化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智能决策技术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智能决策技术利用算法和大数据分析，从海量信息中提取价值，实现快速、准确的决策支持。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深度学习应用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深度学习通过模拟人脑神经网络，处理复杂数据，已在图像识别、自然语言处理等领域取得重大进展。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实时数据处理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实时数据处理技术能够在短时间内分析大量数据，为决策者提供即时的信息反馈和行动建议。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虚实空间交互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虚实空间交互概念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虚实空间交互是利用数字技术将虚拟与现实环境融合，创造新的互动体验。通过增强现实、虚拟现实等手段，实现用户在虚拟环境中的沉浸式互动。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41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技术实现路径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采用先进的传感器和计算技术，实时捕捉和处理现实世界数据。结合计算机图形学和人工智能算法，生成与现实环境无缝对接的虚拟元素，提升用户体验。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3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虚实空间交互广泛应用于教育、医疗、娱乐等行业。如虚拟实验室、远程手术、沉浸式游戏等，通过技术创新，为用户提供前所未有的互动体验，推动社会进步。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可持续发展导向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可持续发展定义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可持续发展是指在不损害后代满足其需求能力的前提下，满足当代人的需求的发展模式。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融合定位重要性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多重融合定位是实现可持续发展的关键，通过整合资源、技术和政策，促进经济、社会和环境的协调发展。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实践案例分析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通过分析国内外成功的可持续发展案例，如绿色能源项目、循环经济等，展示融合定位在实际应用中的效果和挑战。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多重融合定义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多重融合概念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多重融合是一种综合多种技术、数据和资源，通过协同作用实现优化结果的方法论，广泛应用于科学研究和商业决策中。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应用领域概述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多重融合在医疗、金融、教育等多个领域展现出巨大潜力，通过数据整合与模型构建，提升决策效率与准确性，推动行业创新。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实施策略与挑战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成功实施多重融合需考虑跨学科协作、数据质量及隐私保护等因素，克服技术集成难度大、成本高等挑战，实现高效应用。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定位核心要素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通过深入研究市场需求、消费者行为和竞争对手策略，精准把握行业发展趋势，为企业战略决策提供数据支持。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市场趋势分析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确定企业或产品的市场地位，明确目标顾客群体，制定差异化的品牌传播方案，以增强品牌识别度和市场竞争力。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品牌定位策略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结合最新科技趋势，如人工智能、大数据等，推动产品与服务创新，提升用户体验，实现商业模式的转型升级。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技术融合创新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跨领域特征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跨领域特征概述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跨领域特征指的是在不同学科或领域中相互融合和交叉的特性，通过这种特性可以实现不同领域间的协同创新和知识迁移。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促进创新与合作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跨领域的融合不仅促进了技术创新，还加强了行业间的合作，通过共享资源和知识，推动社会整体进步和发展。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应对复杂问题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在面对复杂的全球性问题时，单一领域往往难以提供全面解决方案，跨领域特征的运用有助于综合多方面的知识和技术，有效应对挑战。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技术驱动因素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数据互通机制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数据互通机制定义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数据互通机制指不同系统或平台间实现数据共享、交换的技术和策略，确保信息流畅传递与高效利用。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技术实现方式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通过API接口、中间件等技术手段，实现数据标准化处理，保证不同来源数据的兼容性和一致性，促进信息无缝对接。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在企业资源规划、客户关系管理等领域，数据互通机制优化资源配置，提升决策效率，增强市场竞争力。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算法协同优化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算法协同优化概念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算法协同优化是指在多重任务环境中，通过算法间的相互配合与信息共享，实现整体性能的最优化。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多算法融合策略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采用多种算法并行处理，通过数据交叉验证和结果对比，选择最优解或综合各算法优点，提升系统决策准确性。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动态调整与优化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在运行过程中实时监控算法表现，根据反馈结果动态调整参数或切换算法，以应对复杂多变的任务需求。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4340</Words>
  <Application>WPS 演示</Application>
  <PresentationFormat>全屏显示(4:3)</PresentationFormat>
  <Paragraphs>396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2025-09-30T14:30:00Z</dcterms:created>
  <dcterms:modified xsi:type="dcterms:W3CDTF">2025-09-30T14:29:31Z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37EC2DC23A304E3F8A8EEEB81772DE07_12</vt:lpwstr>
  </property>
  <property fmtid="{D5CDD505-2E9C-101B-9397-08002B2CF9AE}" pid="3" name="KSOProductBuildVer">
    <vt:lpwstr>2052-12.1.0.22529</vt:lpwstr>
  </property>
</Properties>
</file>