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多元宇宙全景解析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探索Omniverse奥秘与应用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工业制造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利用物联网、大数据及人工智能技术，实现工业生产过程的自动化和智能化，提高生产效率与产品质量。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智能制造技术应用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打造跨企业、跨领域的工业互联网平台，促进资源优化配置，实现产业链上下游协同作业。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工业互联网平台建设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强调节能减排、循环经济和生态设计，推动制造业向环境友好型生产方式转变，实现经济效益与生态效益双赢。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绿色制造与可持续发展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智慧城市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智慧城市的定义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智慧城市是指通过信息和通信技术，实现城市管理、服务和运行的高效化、智能化和可持续化。它涉及交通、能源、医疗、教育等多个领域。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智慧城市的核心特征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智慧城市具备实时数据收集与分析能力，能够提供个性化服务，优化资源分配，提升城市居民生活质量，并促进经济发展。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智慧城市面临的挑战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智慧城市建设过程中面临数据安全、隐私保护、跨部门协调以及技术更新换代等挑战，需要制定相应政策和技术解决方案以应对。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优势体现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效率提升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自动化工作流程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通过引入自动化工具和软件，可以显著提高日常工作的效率，减少手动操作错误，确保任务按时完成。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时间管理优化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采用高效的时间管理技巧，如番茄工作法和优先级矩阵，帮助员工更好地规划工作时间，提升整体工作效率。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协作工具应用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使用协作工具如Slack、Trello等，促进团队成员之间的沟通与合作，加速项目进度，提高团队整体的工作效率。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成本优化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成本控制策略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通过优化供应链管理、减少不必要的开支和提高资源使用效率，企业能够显著降低运营成本。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技术革新应用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利用最新技术如云计算、自动化工具等，可以大幅度提高生产效率，从而减少生产成本。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流程优化实践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对现有工作流程进行细致的分析和改进，消除浪费，确保每一步操作都能为最终产品增值。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挑战应对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数据安全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数据加密是保护数据安全的核心方法，通过转换数据为密文，只有授权用户才能解密并读取原始信息。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访问控制机制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访问控制确保只有授权用户能访问敏感数据，包括身份验证和权限管理，防止未经授权的访问和操作。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网络安全防护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网络安全措施包括防火墙、入侵检测系统等，有效预防外部攻击和内部泄露，保障数据在传输与存储过程中的安全。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标准统一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标准统一的重要性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在多领域合作中，确保标准和规范的一致性是关键，有助于减少误解和提升协作效率。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制定统一标准的步骤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首先明确目标与需求，其次收集和分析相关数据，最后形成共识并制定详细实施指南。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统一标准的应用案例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通过具体项目实践，如软件开发中的API标准化，展示了统一标准在实际工作中的重要性和应用效果。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行业融合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行业融合概述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行业融合指不同产业通过技术、资本、市场等资源整合，形成协同效应，促进创新与增长。在Omniverse中，这一概念尤为重要。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技术驱动的融合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Omniverse依托先进技术如AI、大数据，推动跨行业合作，实现资源共享与优化配置，提升整体竞争力与创新能力。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商业模式创新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通过行业融合，Omniverse探索新的商业模式，如平台经济、共享经济等，满足多元化需求，创造更大商业价值与社会价值。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技术架构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优势体现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挑战应对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生态拓展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生态拓展的核心在于构建一个多元化、相互依存的系统环境，通过引入新的元素和功能，促进整个系统的健康和可持续发展。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生态系统构建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在Omniverse中，不同技术的融合与创新是推动生态拓展的关键。通过整合人工智能、大数据等前沿技术，提升系统的智能化水平和服务能力。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技术融合创新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优化用户体验是生态拓展的重要目标。通过深入了解用户需求，不断改进系统交互界面和功能设置，使用户能够更加便捷地使用和享受系统提供的服务。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用户体验优化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概念解析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定义阐述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Omniverse简介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Omniverse是由NVIDIA推出的虚拟协作和模拟平台，旨在通过共享的、实时的虚拟世界实现多领域融合与创新。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Omniverse的核心技能包括内容生成、语言精炼和主题紧扣，确保所有生成内容与主题和二级大纲紧密相关。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基本原则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基本原则包括紧扣主题、简洁明了和格式一致，要求所有生成内容必须与主题和二级大纲紧密相关。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人工智能起源于20世纪50年代，最初目标是构建模拟人类智能的机器。经历符号推理、神经网络等技术演进，现已广泛应用于各个领域。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1754200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4430015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7293015" y="1754200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9" name="New shape"/>
          <p:cNvSpPr/>
          <p:nvPr/>
        </p:nvSpPr>
        <p:spPr>
          <a:xfrm>
            <a:off x="7293015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技术架构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底层支撑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数据驱动的基础设施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在Omniverse中，数据是核心驱动力。通过整合多源数据，建立统一的数据管理平台，实现数据的实时更新和高效处理。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云计算与边缘计算融合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Omniverse利用云计算的强大计算能力和边缘计算的低延迟优势，打造灵活高效的计算架构，满足不同场景下的性能需求。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分布式系统设计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采用分布式系统设计理念，Omniverse能够实现高可用性和可扩展性，确保在复杂环境下系统的稳定运行和快速响应。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协同机制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协同机制定义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协同机制指的是不同个体或组织在共同目标下通过协调与合作，实现资源优化配置和效率提升的运作模式。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0"/>
            <a:ext cx="3040502" cy="3627421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协同机制的重要性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协同机制对于促进团队协作、加速项目进度、提高决策质量等方面具有重要作用，是现代组织管理的关键要素。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协同机制的应用场景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协同机制广泛应用于项目管理、跨部门合作、远程工作等多个场景，通过有效的沟通与资源共享，提升整体工作效率和创新能力。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应用场景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WPS 演示</Application>
  <PresentationFormat>全屏显示(4:3)</PresentationFormat>
  <Paragraphs>223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2025-09-30T12:41:00Z</dcterms:created>
  <dcterms:modified xsi:type="dcterms:W3CDTF">2025-09-30T12:40:36Z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8ADF94D54815443B910AB3AD11271FCC_12</vt:lpwstr>
  </property>
  <property fmtid="{D5CDD505-2E9C-101B-9397-08002B2CF9AE}" pid="3" name="KSOProductBuildVer">
    <vt:lpwstr>2052-12.1.0.22529</vt:lpwstr>
  </property>
</Properties>
</file>