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儿童剧本杀奇妙之旅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趣味推理欢乐成长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情节简易有趣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儿童剧本杀的情节应简单明了，避免复杂的线索和角色关系，确保孩子们能够轻松理解和参与。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简易情节设计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通过设置有趣的问题、谜题和小游戏，增加孩子们的参与度和兴趣，让他们在游戏中享受乐趣的同时锻炼思维能力。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有趣的互动环节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在剧本杀中融入教育元素，如历史知识、科学常识等，让孩子们在玩乐的过程中学习新知识，培养他们的综合素质。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寓教于乐的教育意义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角色鲜明易懂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角色背景简介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每个角色都有独特的背景故事，包括家庭、职业和性格特点，为游戏增添真实感。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角色技能展示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角色拥有特定的技能和能力，如侦查、推理或特殊知识，这些技能在解谜中至关重要。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角色互动分析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角色间的互动是推动剧情发展的关键，通过对话和行动揭示彼此的秘密与动机。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场景搭建要点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安全环境优先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安全环境的重要性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对于儿童剧本杀活动，确保一个安全的物理和心理环境是首要任务。这包括场地的安全检查、紧急情况的应对措施以及营造积极的游戏氛围。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角色分配与引导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在活动中，合理分配角色并对参与者进行必要的引导，有助于维持秩序并减少潜在的冲突。同时，应确保每个孩子都能积极参与而不感到孤立或压力过大。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5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家长和监护参与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鼓励家长或监护人在活动中扮演一定角色，不仅能增强孩子的安全感，还能让家长更好地了解孩子的兴趣和社交能力的发展。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主题氛围营造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场景布置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精心设置游戏场地，利用道具和布景打造神秘氛围，让参与者迅速沉浸在故事情境中。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音乐选择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精选背景音乐与音效，根据剧情发展适时调整，增强紧张感或营造温馨氛围，提升玩家体验。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角色服饰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为每个角色设计专属服装和造型，通过视觉元素强化角色性格，使玩家更容易进入角色状态。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线索设置技巧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难度梯度把控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初级剧本难度设定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针对儿童设计的初级剧本，情节简单、角色少，语言通俗易懂，以培养兴趣为主。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中级剧本挑战性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中级剧本在保持故事趣味性的同时，增加推理元素和角色互动，提升儿童的逻辑思维能力。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高级剧本深度体验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高级剧本复杂程度高，涉及多线索、多层次的剧情，要求参与者具备较强的观察力和分析能力。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互动引导机制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游戏角色互动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剧本杀中，每个玩家扮演一个独特角色，通过对话和行动推动剧情发展。这种角色扮演增强了游戏的沉浸感和互动性。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线索收集机制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玩家需通过询问、观察等方式收集关键线索，解开谜团。此过程考验玩家的观察力和推理能力，是推动剧情发展的关键。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决策与后果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玩家在剧本杀中做出的每个决策都可能影响故事走向及最终结局。这种不确定性增加了游戏的紧张感和吸引力。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主持控场策略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节奏灵活调整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剧本杀节奏控制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剧本杀游戏中，节奏的灵活调整至关重要，它直接影响玩家的参与度和游戏的流畅性。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角色互动加速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通过增加或减少角色间的互动环节，可以有效控制游戏节奏，使故事更加紧凑或给予玩家更多思考时间。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情节跳跃技巧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在适当时候使用情节跳跃，避免冗长的描述，保持游戏的紧张感和玩家的好奇心，是调节节奏的有效手段。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儿童剧本杀概述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适龄群体分析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剧本设计原则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场景搭建要点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线索设置技巧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主持控场策略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推理环节优化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安全保障措施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家长参与模式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效果评估体系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情绪积极调动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通过角色扮演、情感引导等手段，让参与者在游戏过程中自然表达和体验各种情绪，增强沉浸感。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情绪积极调动方法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设计多样化的互动环节，如即兴表演、情景模拟等，激发参与者的积极性和创造力，提升游戏趣味性。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互动环节设计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建立及时有效的正面反馈机制，鼓励参与者在游戏中展现积极情绪和行为，形成良性循环，提升游戏体验。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正面反馈机制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推理环节优化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逻辑链条简化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角色设定简化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在儿童剧本杀中，角色设定应简洁明了，避免过度复杂的背景故事，以适应儿童的认知水平。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剧情线索简化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剧情线索需要清晰易懂，通过简单的线索卡片和道具引导儿童进行推理，避免复杂难懂的情节设置。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规则流程简化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游戏的规则和流程应该简单直观，确保儿童能够快速理解并参与其中，享受游戏的乐趣。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团队协作鼓励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团队角色分配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在儿童剧本杀中，合理分配团队成员的角色是成功的关键。每个角色应具备独特的技能和任务，以促进团队合作和剧情推进。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沟通与协作技巧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强调有效沟通的重要性，鼓励孩子们学会倾听、表达和协商。通过角色扮演和情景模拟，提升他们的团队协作能力和解决问题的技巧。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0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共同目标设定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明确团队的共同目标，让每个成员都明白自己的责任和期望。通过集体讨论和制定计划，增强团队的凝聚力和目标导向性。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安全保障措施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物理防护到位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为儿童剧本杀活动设计安全的环境，包括软垫地面、无尖锐边角的家具和充足的照明，确保孩子们在探索剧情时不会受伤。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安全环境布置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确保所有参与者都清楚紧急出口的位置，并在活动开始前进行简短的安全演习，以应对突发状况。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紧急出口明确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安排足够的成人监护人员，每位监护人员负责特定区域或一组孩子，以确保孩子们的安全和活动的顺利进行。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监护人员配置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心理疏导预案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情绪识别与应对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通过观察儿童的面部表情、语气变化等，识别其情绪状态，并采取适当的语言引导和肢体接触，帮助儿童缓解紧张和不安。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倾听与反馈技巧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运用积极倾听的方式，让儿童感到被理解和尊重；通过非言语反馈（如点头、微笑）强化沟通效果，促进情感交流。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角色扮演与模拟训练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设计情境模拟游戏，让儿童在安全的环境中体验和处理不同情绪，学习如何面对压力，增强心理韧性。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家长参与模式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观察者角色定位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观察者角色定义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在儿童剧本杀中，观察者负责记录事件发展、人物互动及时间线，为游戏提供客观视角。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关键技能培养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观察者需具备敏锐的洞察力和记忆力，准确捕捉细节，同时保持中立态度，确保信息的准确性与公正性。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角色扮演技巧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扮演观察者时，应学会从不同角度思考问题，有效沟通，引导其他玩家深入剧情，促进游戏的流畅进行。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辅助指导边界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剧本杀角色设定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在儿童剧本杀中，角色设定至关重要。每个角色应具有独特的性格、背景故事和任务目标，以增强游戏的沉浸感和互动性。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游戏流程指导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明确游戏开始、进行和结束的流程，包括线索收集、角色扮演和推理环节。确保孩子们能在游戏中有序地进行，体验完整的故事情节。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安全与边界管理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设定游戏中的安全规则和边界，避免孩子过度投入或产生负面情绪。同时，通过引导让孩子学会尊重他人和团队合作的重要性。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儿童剧本杀概述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效果评估体系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参与度指标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参与度定义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参与度指参与者在游戏中的活跃程度，包括角色扮演、推理能力和互动交流等方面。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关键指标分析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通过统计玩家发言次数、投票结果和游戏时长等数据，评估儿童剧本杀的参与度表现。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提升参与度策略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设计更有趣的剧情、增加互动环节以及提供奖励机制等方法，有效提升儿童在剧本杀中的参与度。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收获反馈收集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家长反馈总结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收集家长对儿童剧本杀活动的反馈，包括孩子的表现、活动亮点和改进建议。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孩子成长记录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记录孩子们在参与过程中的成长变化，如沟通能力、团队协作能力的提升。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教师观察报告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教师根据活动情况，提出专业观察和建议，帮助优化未来的活动安排。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儿童剧本杀概述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儿童剧本杀是一种以儿童为参与者的角色扮演游戏，通过扮演不同角色来解谜、推理和完成任务。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游戏特点分析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儿童剧本杀强调互动性和教育性，通过故事情节培养孩子的逻辑思维、表达能力及团队合作精神。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适用年龄与影响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主要面向小学生至初中生，不仅提升语言和社交技能，还有助于情感管理和同理心的培养。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教育娱乐价值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5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儿童剧本杀通过角色分配和剧情演绎，促进孩子间的交流与合作，提升社交技能。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角色扮演与社交互动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在剧本杀中，孩子们需运用想象力解决谜题，这种过程有助于培养创新思考和解决问题的能力。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创意思维的激发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通过扮演不同角色和对话，孩子们练习口语表达，同时加深对他人观点的理解，增强同理心。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语言表达与理解力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适龄群体分析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年龄分层建议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低龄儿童剧本杀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针对3-6岁儿童设计的剧本杀游戏，通过简单有趣的故事情节和角色扮演，培养孩子的想象力和表达能力。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学龄前儿童剧本杀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适用于5-7岁的学龄前儿童，设计上融入教育元素，通过互动式故事讲述，提升孩子的语言能力和社交技巧。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大龄儿童剧本杀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面向8-12岁儿童的剧本杀游戏，情节更为复杂，角色更加多样，旨在锻炼孩子的逻辑思维和团队协作能力。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认知能力匹配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认知发展阶段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儿童剧本杀游戏需要设计符合不同年龄段的认知发展水平，从简单逻辑推理到复杂情节构建，确保每个阶段的孩子都能享受并理解。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语言理解能力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剧本内容应使用适合儿童的语言表达，避免复杂的词汇和长句，确保孩子们能够轻松理解故事背景、角色对话及任务要求。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逻辑思维训练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通过设定合理的线索和谜题，引导儿童逐步分析问题、推理判断，锻炼他们的逻辑思维能力和解决问题的能力，同时增加游戏趣味性。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剧本设计原则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3564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2025-10-01T03:12:00Z</dcterms:created>
  <dcterms:modified xsi:type="dcterms:W3CDTF">2025-10-01T03:11:32Z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88CCD78B02BD4A89BF39E085E6E9B2A2_12</vt:lpwstr>
  </property>
  <property fmtid="{D5CDD505-2E9C-101B-9397-08002B2CF9AE}" pid="3" name="KSOProductBuildVer">
    <vt:lpwstr>2052-12.1.0.22529</vt:lpwstr>
  </property>
</Properties>
</file>