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仿生昆虫科技前沿探索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90FF"/>
                </a:solidFill>
                <a:latin typeface="微软雅黑" panose="020B0503020204020204" charset="-122"/>
              </a:rPr>
              <a:t>自然启迪下的工程创新实践</a:t>
            </a:r>
            <a:endParaRPr sz="30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材料轻量化设计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在仿生昆虫设计中，选用轻质高强度材料至关重要，如碳纤维和高分子聚合物，以实现结构强度与重量的最佳平衡。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轻量化材料选择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通过模拟自然昆虫的骨骼结构，进行力学分析与优化，确保仿生昆虫既轻便又具备足够的承载能力，满足实际应用需求。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结构优化设计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采用3D打印等先进制造技术，实现复杂结构的精确制作，同时保持材料的轻量化，提升仿生昆虫的性能与实用性。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制造工艺创新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动力高效转化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动力高效转化机制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仿生昆虫通过模仿自然界中昆虫的飞行与运动方式，实现动力的高效转化。其设计灵感来源于昆虫翅膀的特殊结构和运动模式，使得能量转换更加高效。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动力系统优化策略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在仿生昆虫的设计中，通过优化动力系统，如调整翅膀形状、材料选择以及驱动方式，可以显著提高动力转化效率。这种策略旨在减少能量损失，提升整体性能。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实际应用与前景展望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仿生昆虫的动力高效转化技术不仅在机器人领域有着广泛应用，还为未来航空航天、军事等领域提供了新的思路。随着研究的深入，其在实际应用中的潜力将进一步被挖掘。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应用领域拓展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环境监测应用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环境监测概述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仿生昆虫在环境监测领域的应用，通过模拟真实昆虫行为，实现对环境参数的实时、准确监测。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技术原理解析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利用生物传感器和微型电子设备集成于昆虫模型中，采集并传输环境数据，确保监测过程高效且隐蔽。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实际应用案例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展示仿生昆虫在水质检测、空气质量监控及生态研究等方面的成功案例，凸显其在环境监测中的重要价值。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农业植保实践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仿生昆虫在农业中的应用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通过模仿昆虫的形态和行为，设计出能执行特定农业任务的仿生机器人，提高农作物保护的效率与效果。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植保仿生昆虫的功能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这类昆虫机器人能够进行精准喷洒、监测病虫害，甚至模拟天敌行为，有效控制害虫数量，减少农药使用。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实践案例分析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分析国内外成功应用仿生昆虫技术于农业植保的案例，探讨其优势及面临的挑战，为未来的发展提供参考。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结构优化创新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柔性翼面改良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柔性材料选择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选用轻质、高强度的柔性材料，如碳纤维或纳米复合材料，以提升仿生昆虫翼面的性能和耐久性。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翼面设计优化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通过模拟真实昆虫翅膀结构，优化翼面的形状和弯曲度，实现更高效的空气动力学性能。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智能控制策略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结合传感器技术和人工智能算法，实现对柔性翼面的精确控制，增强仿生昆虫的飞行稳定性和灵活性。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关节联动升级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关节联动技术概述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关节联动技术模拟昆虫关节活动，通过精密机械结构实现仿生运动，为机器人设计提供新思路。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关键技术突破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在仿生昆虫研发中，关节联动技术的突破包括材料选择、动力系统设计与控制算法优化，提升机器人灵活性与稳定性。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应用前景展望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关节联动技术在医疗康复、灾害救援等领域具有广阔应用前景，未来将推动仿生机器人向更高层次发展。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智能控制系统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自主导航算法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自主导航算法概述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自主导航算法是仿生昆虫实现环境感知与路径规划的核心，通过模拟昆虫的导航机制，实现在复杂环境中的高效移动。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核心算法类型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包括基于行为的导航、基于地图的导航和混合导航等，每种算法都有其独特的优势和应用场景，为仿生昆虫提供多样化的导航能力。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实际应用展望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自主导航算法在物流、农业监测等领域展现出巨大潜力，未来将进一步提升仿生昆虫的智能化水平和应用范围。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仿生昆虫概述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生物原型解析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关键技术突破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应用领域拓展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结构优化创新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智能控制系统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能源供给方案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实验验证过程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伦理安全考量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群体协作策略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昆虫群体通过复杂的信号系统实现高效协作，如蜜蜂的舞蹈语言，用于传递食物来源信息，提高觅食效率。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协作行为模式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不同种类的昆虫在群体中扮演特定角色，如蚂蚁中的工蚁负责觅食和搬运，而蚁后则专注于繁殖，展现高度专业化分工。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分工合作机制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昆虫通过化学信号或视觉标志进行信息交流，共同应对环境变化和威胁，体现了群体智慧在生存竞争中的优势。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信息共享与决策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能源供给方案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太阳能采集技术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太阳能采集原理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仿生昆虫通过模仿自然界中昆虫的太阳能采集机制，如翅膀上的纳米结构，有效捕获和转化太阳能，为自身提供能量。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高效能转换技术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采用先进的材料科学和纳米技术，仿生昆虫能够实现高效的太阳能到电能的转换，提升能源利用率，减少能量损失。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自供电系统设计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仿生昆虫集成了微型化的自供电系统，结合太阳能采集技术，实现长时间、低能耗的自主运行，适用于远程监测和环境探测任务。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无线充电适配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94798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无线充电技术简介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无线充电技术通过电磁感应原理，允许设备在无需物理连接的情况下接收能量，实现便捷、高效的能源补给。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0"/>
            <a:ext cx="3040554" cy="394798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仿生昆虫与无线充电结合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将无线充电技术应用于仿生昆虫设计中，使昆虫模型能自主寻找并靠近充电器，模拟自然界中的觅食行为，提升实用性与互动性。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57" y="1627200"/>
            <a:ext cx="3040543" cy="394798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应用场景与未来展望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仿生昆虫的无线充电适配不仅拓展了其在教育、娱乐领域的应用，还预示着未来智能机器人技术的发展趋势，为自动化和智能化提供新思路。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实验验证过程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风洞测试数据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风洞测试用于模拟昆虫飞行时的气流环境，通过测量其飞行姿态和稳定性，评估仿生设计的有效性。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风洞测试概述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利用高精度传感器记录昆虫模型在风洞中的运动数据，包括速度、加速度和姿态变化，为分析提供基础。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数据收集方法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对收集的数据进行深入分析，揭示仿生昆虫的空气动力学特性和飞行效率，指导进一步的设计优化。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数据分析与应用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野外放飞表现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野外放飞适应性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仿生昆虫在自然环境中展现出高度的适应能力，能够根据不同地形和气候条件调整飞行策略，确保生存和任务完成。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导航与定位技术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借助先进的传感器和算法，仿生昆虫能够在复杂环境中实现精准导航与定位，即使在GPS信号弱或无信号的情况下也能准确返回基地。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能量管理效率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通过模拟自然界昆虫的能量利用方式，仿生昆虫在野外放飞时展现出卓越的能量管理效率，延长了单次任务的持续时间和距离。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行业发展趋势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微型化方向探索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988066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微型化技术概述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微型化技术旨在通过缩小设备尺寸，提高其在特定应用场景中的功能性和效率。这一领域在生物医学、电子器件等领域具有广泛应用前景。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50" cy="3988066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仿生昆虫的微型化挑战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实现仿生昆虫的微型化面临材料选择、结构设计与功能集成等多重挑战。需要综合考虑机械强度、重量与能量消耗等因素，以达成理想的性能平衡。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81" y="1627201"/>
            <a:ext cx="3040554" cy="3988066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未来发展方向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微型化方向探索将侧重于材料科学的进步、微纳加工技术的发展以及多功能集成设计的创新。这将推动仿生昆虫在环境监测、灾害预警等领域的应用拓展。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多功能集成趋势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仿生设计概念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仿生学是一门将生物特性应用于工程和科技的学科，通过模拟自然界中的昆虫等生物结构与功能，开发出创新的技术和产品。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多功能集成趋势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随着技术发展，仿生昆虫不再单一功能，而是集成多种传感器和执行机构，如视觉、嗅觉、运动控制等，实现更复杂行为模式和环境适应性。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实际应用前景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仿生昆虫在军事侦察、环境监测、搜索救援等领域展现巨大潜力，其高效、隐蔽的特性为解决实际问题提供了新思路和方法。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仿生昆虫概述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伦理安全考量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生态影响评估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生态平衡影响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仿生昆虫对生态系统中食物链和能量流动产生影响，可能导致原有物种数量变化，进而改变生态平衡。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生物多样性威胁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引入外来仿生昆虫可能对本土生物造成竞争压力，导致生物多样性下降，某些物种甚至面临灭绝风险。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人类活动干预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仿生昆虫的释放和应用需要谨慎评估其与人类活动的兼容性，避免对农业、林业等产生负面影响，确保生态系统的健康稳定。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隐私保护机制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数据加密技术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通过高级加密标准等技术，确保仿生昆虫在收集和传输数据过程中，防止信息被未授权访问或窃取。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匿名通信协议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采用洋葱路由、零知识证明等方法，使得仿生昆虫在通信时隐藏真实身份和位置，增强隐私保护。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用户权限控制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实施细粒度的权限管理机制，仅允许必要的操作和访问权限，减少数据泄露风险，保护用户隐私安全。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定义与范畴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仿生昆虫定义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仿生昆虫是通过模仿自然界中昆虫的形态、运动方式及生存策略设计出的机器人，旨在解决特定任务或适应特殊环境。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仿生昆虫范畴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涵盖从微型无人机到大型机械装置，这些设备在农业监测、灾害救援和生物研究等多个领域展现巨大潜力和应用价值。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核心技术与应用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利用先进的传感器技术、精密的运动控制以及人工智能算法，仿生昆虫不仅提高了工作效率，也极大地拓展了人类对复杂环境的探索能力。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研究背景意义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仿生学是研究生物结构与功能的科学，通过模拟自然界中的生物特性，促进技术创新和工程设计。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仿生学发展概况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昆虫具有独特的生存技能和高效能量利用方式，其仿生技术在材料科学、能源领域及环保等方面具有重要意义。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昆虫仿生技术重要性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通过对昆虫行为的深入研究，仿生昆虫技术有望在机器人、智能设备及环境监测等领域实现新的突破和应用。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仿生昆虫研究前景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生物原型解析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飞行机制奥秘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飞行机制的生物原型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仿生昆虫通过模仿自然界中昆虫的飞行原理，如蝴蝶和蜜蜂，实现高效飞行。这些昆虫依靠其独特的身体结构和翅膀设计，能够在空中灵活移动。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机械结构与功能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仿生昆虫的设计不仅复制了昆虫的外观，还模拟了其复杂的机械结构。这些结构包括翅膀上的微小突起、关节连接方式等，共同作用以实现飞行功能。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动力系统解析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仿生昆虫的动力系统借鉴了真实昆虫的运动机制，如肌肉收缩和翅拍动等。通过精确控制这些动力源，仿生昆虫能够在各种环境中稳定飞行。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感知系统特点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视觉感知能力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仿生昆虫通过复眼结构，实现对环境的高分辨率观察，捕捉细微运动和色彩信息。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听觉灵敏度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利用高度敏感的听觉系统，仿生昆虫能够检测并定位远处的声音源，适应复杂环境。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4" y="1627200"/>
            <a:ext cx="3032171" cy="2898928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触觉反馈机制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模拟昆虫触角的功能，具备精细触觉，帮助识别不同材质及温度变化，提高生存适应能力。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关键技术突破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3933</Words>
  <Application>WPS 演示</Application>
  <PresentationFormat>全屏显示(4:3)</PresentationFormat>
  <Paragraphs>374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2025-09-30T15:18:00Z</dcterms:created>
  <dcterms:modified xsi:type="dcterms:W3CDTF">2025-09-30T15:18:09Z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6BD7A14958DD43BEB19EAFC12DC6FFA8_12</vt:lpwstr>
  </property>
  <property fmtid="{D5CDD505-2E9C-101B-9397-08002B2CF9AE}" pid="3" name="KSOProductBuildVer">
    <vt:lpwstr>2052-12.1.0.22529</vt:lpwstr>
  </property>
</Properties>
</file>