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仿人机器人技术突破前沿</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智能交互与拟态创新解析</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驱动装置设计</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驱动装置是仿人机器人的核心部分，负责提供运动和动力，确保机器人能够模仿人类进行各种活动。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驱动装置概述</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电机作为驱动装置的关键部件，通过控制系统精确控制机器人的运动。先进的控制系统可以实现复杂的动作和反应。</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电机与控制系统</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能源管理策略对于仿人机器人至关重要，涉及电池选择、能量消耗优化等方面，确保机器人在长时间运行中保持稳定性能。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能源管理策略</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关节结构特点</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仿人机器人关节设计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仿人机器人的关节结构模仿人体，采用多自由度设计，使其能够实现复杂的运动和姿态调整。</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关键部件与材料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关节的关键部件包括电机、减速器等，材料则选用高强度合金和工程塑料，以确保机械性能和耐用性。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控制与反馈系统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通过先进的传感器和控制系统，仿人机器人的关节能精确执行指令，同时实时反馈运动状态以优化动作精度。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应用场景拓展</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工业领域应用</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工业自动化应用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仿人机器人在制造业中执行重复性高的任务，如装配、搬运等，提升生产效率与精度，减少人力成本。</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危险环境作业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仿人机器人能在高温、高压或有毒环境中代替人工操作，保障工人安全，同时保证生产连续性和稳定性。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精密操作辅助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在精细加工领域，仿人机器人凭借其高精度动作控制能力，协助完成复杂工艺，提高产品质量和一致性。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服务行业实践</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服务行业应用</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仿人机器人在酒店、餐厅等领域提供接待、引导等服务，提升用户体验和效率。</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医疗辅助实践</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仿人机器人在医疗领域辅助医生进行手术操作、药物配送等工作，提高诊疗精度和效率。</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教育互动体验</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仿人机器人在教育机构中作为教学助手，通过互动式教学方式提高学生的学习兴趣和效果。</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技术挑战分析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稳定性优化方向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重心控制与平衡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通过先进的传感器和算法，仿人机器人能够实时检测并调整自身重心，实现稳定行走和复杂环境下的平衡。</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抗干扰能力提升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针对外界干扰，如地面不平、风力影响等，优化机器人的结构设计和控制系统，增强其在各种环境中的稳定性能。</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动态稳定性调节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根据运动状态和任务需求，动态调整机器人的姿态和步态，确保在快速移动或执行特定动作时保持高度的稳定性。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智能化提升路径</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认知与感知技能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仿人机器人通过集成先进的计算机视觉、语音识别和自然语言处理技术，实现对环境的深度理解与交互能力。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自主决策与规划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结合机器学习、深度学习等算法，仿人机器人能够根据环境变化做出合理决策，并规划行动路径以达成目标。</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情感与社交互动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通过模拟人类的情感表达和社交行为，增强与用户的互动体验，提升服务的亲和力和用户满意度。</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未来发展趋势</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人机协作深化</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人机协作模式</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探讨仿人机器人与人类协同工作的不同模式，包括辅助、增强及混合型等，分析其在医疗、制造等领域的应用效果。</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技术融合创新</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分析人工智能、机器学习与人机交互技术的融合如何推动仿人机器人向更高层次的人机协作发展，提升工作效率与安全性。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未来发展趋势</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预测仿人机器人在人机协作领域的未来发展方向，包括智能化程度的提升、协作能力的增强，以及对人类社会的潜在影响。</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仿人机器人概述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核心技术解析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关键部件构成</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应用场景拓展</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技术挑战分析</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伦理安全考量</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研发创新突破</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市场前景展望</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典型案例研究</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自主决策进化</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介绍仿人机器人自主决策能力的发展历程，从简单的预设行为到复杂的环境感知与策略选择。</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自主决策进化概述</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阐述支持仿人机器人自主决策的关键技术，包括机器学习、深度学习和自然语言处理等。</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核心技术解析</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探讨自主决策能力在教育、医疗、家庭服务等领域的潜在应用及其对未来社会的影响。</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应用场景展望</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伦理安全考量</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隐私保护机制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数据加密技术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仿人机器人通过高级数据加密技术，确保用户信息在传输和存储过程中的安全性，防止未经授权的访问。</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实时监控与预警系统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集成先进的监控与预警系统，对异常行为进行实时监测和预警，有效预防隐私泄露风险，保护用户隐私安全。</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多层级权限管理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实施多层次权限管理机制，根据用户角色和需求设定不同访问权限，确保敏感信息仅对授权人员开放，增强隐私保护。</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行为规范制定</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行为规范定义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行为规范是指仿人机器人在与人类互动时需遵循的行为准则，以确保安全和效率。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2171" cy="2898928"/>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交互原则设定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设定明确的交互原则，包括礼貌用语、尊重隐私和适当的反馈机制，以提升用户体验。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08" y="1627200"/>
            <a:ext cx="3031739" cy="2898928"/>
          </a:xfrm>
          <a:prstGeom prst="roundRect">
            <a:avLst>
              <a:gd name="adj" fmla="val 10032"/>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安全措施制定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制定严格的安全措施，涵盖物理安全和网络安全，确保机器人操作的安全可靠。</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研发创新突破</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新材料应用探索</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新材料如石墨烯、碳纤维等，以其卓越的强度和轻量特性，正逐渐成为仿人机器人制造的关键选择。</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新型材料概述</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在仿人机器人领域，新材料的应用实例包括增强关节耐用性和提升运动灵活性，显著提高机器人性能。</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应用实例分析</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随着科技的进步，预计未来将有更多创新材料被开发用于仿人机器人，推动其在医疗、服务等行业的广泛应用。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未来发展趋势</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算法模型迭代</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算法模型迭代概述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算法模型的迭代是指通过不断优化和改进算法，提升仿人机器人在执行任务时的准确性和效率。这一过程涉及对现有模型的评估、调整及测试。</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迭代过程中的技术应用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在迭代过程中，常用技术包括深度学习、强化学习等，这些技术能增强机器人的环境适应能力和自主决策能力，使其更接近人类智能水平。</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迭代成果与挑战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经过多次迭代，仿人机器人的性能显著提升，但仍面临如数据隐私、伦理问题等挑战。未来的研究需在这些方面取得更多突破。</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09</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市场前景展望</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需求增长预测</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22"/>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市场需求趋势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随着科技发展，仿人机器人在家庭服务、医疗康复等领域的需求日益增长。预计未来几年内，市场规模将持续扩大。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22"/>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技术革新驱动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人工智能、机器学习等技术的飞速进步，极大地提升了仿人机器人的智能水平与应用范围，使其更加贴近人类需求。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16" cy="3267222"/>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应用领域拓展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除传统制造业外，教育、娱乐、安全监控等多个行业对仿人机器人的应用需求也在迅速增加，预示着广阔的市场前景。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产业链布局分析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产业链构成要素</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仿人机器人产业链涵盖硬件制造、软件开发及服务支持，各环节紧密协作，共同推动产业快速发展。</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关键技术与挑战</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包括高精度传感器、灵活关节设计及智能决策算法，面临技术瓶颈和成本控制等挑战，是产业发展的关键。</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市场应用现状</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仿人机器人已应用于教育、医疗康复等领域，展现出广阔应用前景，市场需求持续增长，推动产业链不断完善。</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仿人机器人概述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10</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典型案例研究</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成功项目复盘</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项目目标与成果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明确仿人机器人项目的核心目标，如提高服务效率、增强交互体验等，并总结项目实施后的实际成果。</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关键技术突破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分析项目中采用的关键技术及其创新点，如高精度传感器的应用、自然语言处理技术的优化等，阐述这些技术如何推动项目成功。</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团队协作经验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分享项目过程中团队成员之间的沟通与合作经验，强调跨学科团队在解决复杂问题时的协同作用，以及如何有效管理团队以达成共同目标。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失败经验总结</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技术瓶颈识别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在仿人机器人的发展过程中，存在如运动控制精度不足、感知环境能力有限等技术难题。这些瓶颈限制了机器人的实际应用效果和范围。</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应用场景局限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尽管仿人机器人技术不断进步，但目前主要局限于特定场景，如工业生产、娱乐表演等，尚未能广泛融入日常生活，如家庭服务等领域。</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成本与效益分析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高研发成本和低市场接受度是制约仿人机器人普及的关键因素之一。当前，机器人的成本回收周期长，且经济效益不明显，影响了行业的持续发展。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定义与分类</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仿人机器人定义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仿人机器人是模仿人类外观和行为的机器人，具备高度智能化和灵活性。</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仿人机器人分类</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根据功能与应用场景，仿人机器人主要分为服务型、娱乐型和特种作业型三类。</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核心技能类别</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仿人机器人的核心技能包括感知、决策、交互和移动，使其能更好地模拟人类行为。</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仿人机器人的概念最早在20世纪中叶提出，旨在模仿人类外形与行为，早期研究主要集中在机械结构和基础运动功能。</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仿人机器人的起源</a:t>
            </a:r>
            <a:endParaRPr sz="2100" b="1" i="0">
              <a:solidFill>
                <a:srgbClr val="002B7F"/>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随着计算机技术和材料科学的进步，仿人机器人实现了从单一运动到复杂交互的转变，包括语音识别、情感表达等高级功能。</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技术突破与发展阶段</a:t>
            </a:r>
            <a:endParaRPr sz="2100" b="1" i="0">
              <a:solidFill>
                <a:srgbClr val="002B7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目前，仿人机器人已广泛应用于教育、娱乐、医疗等领域，未来将更加注重智能化和人性化设计，以更好地融入人类社会生活。</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现代应用与未来趋势</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核心技术解析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运动控制系统</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运动控制系统概述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运动控制系统是仿人机器人的核心，负责精确控制机械肢体的运动。通过传感器反馈和算法优化，实现复杂动作执行和环境适应能力。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采用先进的伺服电机、编码器等设备，结合闭环控制策略，确保仿人机器人动作的精准与流畅。同时，集成视觉、力觉传感器，增强环境感知能力。</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随着深度学习和机器学习技术的发展，运动控制系统将更加智能化，能够自主学习和适应复杂任务。此外，人机交互能力的提升将进一步拓宽应用场景。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感知交互模块</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视觉感知技术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通过高级摄像头和图像处理算法，仿人机器人能够精确识别周围环境和物体，实现自主导航与互动。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语音交互能力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集成自然语言处理技术，使机器人能够理解人类语言指令，进行流畅对话，增强人机交流的自然性和效率。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触觉反馈系统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配备高精度触觉传感器，机器人能模拟人类皮肤感觉，对触摸作出反应，提升交互体验的真实感和安全性。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关键部件构成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3743</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2025-09-30T12:48:00Z</dcterms:created>
  <dcterms:modified xsi:type="dcterms:W3CDTF">2025-09-30T12:47:29Z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F28EA14E567342D59AB88238C724267A_12</vt:lpwstr>
  </property>
  <property fmtid="{D5CDD505-2E9C-101B-9397-08002B2CF9AE}" pid="3" name="KSOProductBuildVer">
    <vt:lpwstr>2052-12.1.0.22529</vt:lpwstr>
  </property>
</Properties>
</file>