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 type="screen16x9"/>
  <p:notesSz cx="6858000" cy="9144000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gs" Target="tags/tag1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全彩3D打印技术革新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多彩世界触手可及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材料适配方案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全彩3D打印中，材料的选择直接影响打印质量和效果。合适的材料能提高成品的精度与耐用性，确保设计初衷得以完美实现。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材料适配的重要性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全彩3D打印常用的材料包括PLA、ABS等塑料，以及金属和陶瓷。每种材料都有其特性，如PLA环保易加工，而金属则更坚固耐用。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常见适用材料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在选择材料时，需考虑项目需求、成本预算及环境影响。综合评估后做出合理选择，可有效提升3D打印作品的整体表现。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材料选择策略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设备系统组成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硬件模块拆解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3D打印技术原理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全彩3D打印技术通过逐层堆叠材料，实现复杂形状的构建。采用多色材料或彩色打印头，确保打印件色彩丰富，细节精准。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硬件模块构成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全彩3D打印机由打印头、挤出机、控制板和电源等核心部件组成。这些组件协同工作，实现高精度、高质量的打印输出。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关键硬件详解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打印头是3D打印的核心，负责材料的加热与挤出；挤出机调节材料流动；控制板管理打印过程；电源提供稳定电力支持。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软件控制体系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软件控制体系概述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软件控制系统是3D打印技术的核心，负责生成、管理打印任务。它通过精确指令控制打印机硬件，实现复杂结构的精确成型。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关键软件功能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包括设计建模、切片处理和打印监控等。设计软件让用户创建三维模型；切片软件将模型转换为打印机可执行的路径；监控功能实时跟踪打印状态。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4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最新发展趋势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随着技术进步，软件控制体系正朝着更智能化、自动化方向发展。例如，机器学习算法被应用于优化打印参数，提高成品质量和生产效率。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交互操作界面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交互操作界面概述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交互操作界面是全彩3D打印技术中的重要组成部分，它直接影响用户的使用体验和打印效果。通过直观的设计和便捷的操作方式，用户可以轻松设置打印参数和监控打印过程。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主要功能模块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交互操作界面包含多个功能模块，如参数设置、状态监控、错误提示等。每个模块都有其特定的功能和作用，共同确保用户能够顺利完成3D打印任务。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3"/>
            <a:ext cx="4554174" cy="2213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用户体验优化策略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为了提升用户体验，交互操作界面在设计时注重易用性和友好性。例如，采用简洁明了的图标和提示信息，减少用户的操作难度；同时，提供详细的帮助文档和教程，帮助用户快速上手并掌握使用技巧。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3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3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3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工艺优势特性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多色同步成型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多色同步成型技术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多色同步成型技术允许在打印过程中同时使用多种颜色的材料，实现复杂设计的快速制造。该技术通过精确控制不同颜色材料的流动和固化，确保最终产品的美观性和功能性。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材料选择与应用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多色同步成型对材料的要求极高，需具有良好的流动性、稳定性及兼容性。常见材料包括ABS、PLA等，适用于从消费电子产品到建筑模型的广泛应用场景。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技术挑战与发展趋势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多色同步成型面临的主要挑战是颜色混合不均和细节精度控制。随着打印技术的发展，通过优化打印参数和改进材料配方，未来将进一步提高成品质量和生产效率。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复杂结构实现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材料选择多样性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全彩3D打印技术通过使用多种颜色和材质的打印材料，使得打印出的模型具有丰富的色彩和质感，满足不同设计需求。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复杂形状精准打印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借助高精度的打印设备和软件控制，全彩3D打印能实现复杂结构的精确构建，无需传统加工中的多步骤拼接。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结构强度与稳定性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通过优化打印路径和材料分布，全彩3D打印不仅能保持结构的美观，还能确保其具备良好的力学性能和稳定性。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精度控制标准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全彩3D打印精度定义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全彩3D打印的精度指的是打印出的产品在尺寸、形状及颜色上与设计模型的一致性程度，是衡量打印质量的关键指标。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精度控制的重要性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精度控制对于确保全彩3D打印产品符合设计要求至关重要，它直接关系到产品的功能性、外观美观度以及后续加工的便捷性。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实现高精度打印的策略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通过采用高性能打印材料、优化打印参数设置、使用高精度打印机及定期维护设备等策略，可以有效提升全彩3D打印的精度水平。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行业应用场景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核心原理架构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设备系统组成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工艺优势特性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材料创新突破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设计注意事项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医疗模型定制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全彩3D打印技术在医疗领域应用广泛，通过高精度打印实现个性化医疗模型定制，为医生提供直观的手术规划工具。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医疗模型定制概述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从患者数据收集到模型设计、打印及后处理，每个环节都至关重要。确保模型精度与实用性，是提升治疗效果的关键。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定制化流程详解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通过具体病例展示全彩3D打印医疗模型的实际效果，包括手术模拟、教学培训等，评估其在提高手术成功率和患者满意度方面的作用。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案例分析与效果评估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教育教具开发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教育教具的设计与创新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全彩3D打印技术在教育领域的应用，使得教具设计更为灵活和个性化，通过快速原型制作，教师能够根据教学需求定制专属教具。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提升学习体验与互动性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利用全彩3D打印技术制作的教育教具色彩丰富、形态多样，极大地激发了学生的学习兴趣和参与度，增强了教学过程的互动性和趣味性。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促进STEM教育的普及与发展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全彩3D打印技术为STEM（科学、技术、工程和数学）教育提供了强大的支持，通过实践操作和创造过程，帮助学生更好地理解和掌握抽象概念。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文创产品制造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文创产品3D打印技术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利用全彩3D打印技术，可以精确复制复杂的设计，实现个性化和多样化的文创产品设计。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创新设计与制作流程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结合3D建模软件进行设计，通过全彩打印设备将创意转化为实体，缩短产品开发周期。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材料选择与环保考量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选用环保材料进行全彩3D打印，既保证产品质量，也符合可持续发展的要求。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材料创新突破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复合树脂应用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复合树脂特性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复合树脂具有高透明度、良好粘接性和生物相容性，适用于3D打印牙齿模型和修复体制作。其可塑性强，能精确复制复杂解剖结构，提升治疗效果。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应用范围与优势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广泛应用于口腔医学领域，如牙冠、桥及种植体导板等。复合树脂的快速固化和精细加工能力，缩短了治疗周期，提高了患者舒适度和满意度。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技术挑战与发展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尽管复合树脂在3D打印中表现出色，但仍需解决材料收缩、机械强度等问题。未来研究将聚焦于改进配方，增强其耐用性和功能性，推动其在更广泛领域的应用。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柔性材质拓展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采用先进材料如硅胶和热塑性塑料，通过全彩3D打印实现复杂形状和高精度制造，适用于医疗、航空航天等领域。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柔性材质的3D打印技术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柔性3D打印在可穿戴设备、医疗器械等方面展现巨大潜力，推动个性化设计和生产，满足市场多样化需求。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应用领域拓展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随着技术不断进步，柔性3D打印将在更多领域得到应用，推动制造业向更智能、环保方向发展。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环保材料研发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环保材料的重要性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随着全球环境问题的日益严峻，研发环保材料成为解决资源消耗和污染的关键途径。3D打印技术在此领域展现出巨大潜力，通过使用可降解、生物相容性材料，实现生产过程的绿色化。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449901"/>
            <a:ext cx="8016003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生物基材料的创新应用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生物基材料作为环保材料的重要组成部分，以其可持续性和生物降解性受到广泛关注。在全彩3D打印中，这类材料不仅提供了丰富的色彩选择，还降低了对环境的负担，推动了制造业向低碳转型。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5344602"/>
            <a:ext cx="8016003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纳米复合材料的研究进展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纳米复合材料凭借其优越的性能，在全彩3D打印领域得到快速发展。通过将纳米粒子与聚合物基体复合，可以显著提升材料的机械强度、耐热性和耐化学腐蚀性，同时保持环保特性，为3D打印技术的发展开辟了新方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4499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5344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设计注意事项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色彩过渡处理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色彩过渡原理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色彩过渡处理涉及在3D打印过程中，通过控制颜色浓度变化实现平滑过渡效果，增强模型的视觉美感和真实度。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技术实现方法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利用渐变色填充、多层打印及后处理等技术手段，实现色彩在3D打印件中的自然过渡，提升产品的艺术表现力和实用性。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应用前景探索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色彩过渡技术不仅应用于艺术创作，还拓展至工业设计、教育展示等领域，展现全彩3D打印技术的广泛潜力与创新价值。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支撑结构优化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结构优化原理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通过分析打印过程中的应力分布，调整支撑结构布局，有效分散压力，提高成品的结构稳定性和表面光洁度。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材料选择与应用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根据3D打印需求选择合适的支撑材料，如可降解树脂或高强度合金，确保支撑结构在打印过程中的稳定性和打印完成后的易去除性。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设计软件集成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利用专业的3D打印设计软件进行结构优化，实现自动生成最优支撑方案，减少人工干预，提高设计效率。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全彩3D打印概述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收缩变形补偿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收缩变形补偿原理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收缩变形补偿是针对3D打印过程中材料收缩和形变进行预测和调整的技术，通过算法计算和实时监控确保打印件尺寸精度。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技术实现方法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利用高精度传感器收集打印过程数据，结合先进的算法模型，实时调整打印参数，以最小化或消除收缩和变形的影响。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通过实际案例展示该技术在复杂结构件制造中的应用效果，如航空航天、医疗器械等高精度需求领域，提高产品合格率和生产效益。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智能算法升级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智能算法基础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智能算法是全彩3D打印的核心，通过模拟人类决策过程，优化打印路径和材料使用，提高打印效率和质量。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算法升级方向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随着技术发展，算法不断升级，包括深度学习、强化学习等，以适应更复杂的打印任务和提升打印精度。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应用实例展示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展示智能算法在全彩3D打印中的应用实例，如自动色彩分配、多层打印优化等，展现其在实际生产中的价值。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跨领域融合方向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28" cy="3587380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3D打印在医疗中的应用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3D打印技术在医疗领域实现个性化定制，如假体、牙科模型等，有效提升治疗效果与患者舒适度。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28" y="1627202"/>
            <a:ext cx="3040502" cy="3587380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教育领域的创新实践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利用全彩3D打印技术，教育行业能够制作生动的教学辅助工具，增强学习体验，促进学生理解复杂概念。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0"/>
            <a:ext cx="3040514" cy="3587380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工业设计与制造的变革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全彩3D打印技术推动工业设计向更高效、低成本方向发展，实现快速原型制作和复杂结构的精确生产。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产业化路径规划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3D打印技术概述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全彩3D打印技术结合了传统3D打印与彩色打印的优势，通过多层材料堆积实现复杂色彩和结构的精准打印。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产业化应用前景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全彩3D打印在医疗、教育、艺术等领域展现出广阔应用前景，能够实现个性化定制，满足多样化需求。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产业链整合策略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为加快全彩3D打印产业化，需加强上下游企业合作，优化供应链管理，推动技术研发与市场拓展同步进行。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技术定义解析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全彩3D打印技术概念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全彩3D打印是一种通过逐层添加材料来构建三维对象的过程，能够在打印过程中实现色彩的精确控制。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核心材料与设备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全彩3D打印通常使用光敏树脂作为主要材料，并通过特殊的打印机设备实现多色分层打印，确保打印品的色彩丰富和细节精准。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应用领域广泛性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全彩3D打印技术因其高精度和色彩表现力，被广泛应用于产品设计、医疗模型、教育展示以及个性化消费品等领域，为创意实现提供更多可能。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发展历程脉络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全彩3D打印技术起源于20世纪90年代，最初是为了实现彩色打印。随着技术的进步，现在已经能够打印出多种颜色的物体。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全彩3D打印技术的起源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全彩3D打印的发展历程中，关键技术包括光固化、喷墨打印和粉末床熔融等。这些技术的发展推动了全彩3D打印的应用。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发展历程与关键技术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全彩3D打印技术的应用领域不断扩展，从最初的原型制作到现在的建筑模型、教育玩具等，展现出其广阔的应用前景。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应用领域扩展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应用领域全景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3D打印技术概述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全彩3D打印是一种利用逐层堆积材料来构建三维物体的技术，通过精确控制材料的沉积过程，实现复杂形状和色彩的快速制造。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应用领域广泛性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全彩3D打印技术已渗透到工业设计、医疗模型、教育培训等多个领域，其独特的全彩特性使得产品展示更加直观，极大地提升了设计与制造的效率。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随着材料科学的发展与打印技术的不断革新，全彩3D打印将朝着更高效率、更低成本的方向进步，同时在个性化定制和复杂结构生产方面展现出巨大潜力。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核心原理架构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色彩生成机制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627440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色彩生成原理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全彩3D打印技术通过多色材料或单一材料的不同颜色层，实现模型的彩色效果。关键在于精确控制每层的颜色和厚度，确保打印精度和色彩真实性。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32" cy="3627440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色彩管理系统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色彩管理系统负责协调不同设备间的色彩输出一致性。通过标准化的色彩配置文件和校准流程，保证从设计到成品的色彩准确无误。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5" y="1627201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色彩打印技术应用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全彩3D打印在产品设计、教育模型制作等领域有广泛应用。其高保真色彩再现能力，使产品原型更加直观，有助于提升设计效率和用户满意度。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分层堆积逻辑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分层打印基础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分层打印是一种逐层构建三维实体的技术，每一层根据设计文件精确切割并叠加，最终形成完整的3D模型。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材料与设备选择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选择合适的打印材料和设备是实现高质量分层堆积的关键，包括塑料、金属等多种材料及其对应的高精度打印机。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精度控制与优化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通过调整打印参数如层厚、速度等，可以有效控制打印件的精度和表面质量，同时利用软件进行模型优化以减少材料用量。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5108</Words>
  <Application>WPS 演示</Application>
  <PresentationFormat>全屏显示(4:3)</PresentationFormat>
  <Paragraphs>396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2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2025-10-09T09:15:00Z</dcterms:created>
  <dcterms:modified xsi:type="dcterms:W3CDTF">2025-10-09T09:15:20Z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4B816D82FDF04D02AE6A563AD49E944A_12</vt:lpwstr>
  </property>
  <property fmtid="{D5CDD505-2E9C-101B-9397-08002B2CF9AE}" pid="3" name="KSOProductBuildVer">
    <vt:lpwstr>2052-12.1.0.22529</vt:lpwstr>
  </property>
</Properties>
</file>