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脑电头盔前沿技术解析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智能穿戴设备新突破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：张抿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医疗健康监测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通过脑电头盔实时监测大脑电活动，为医疗提供重要参考数据，助力神经科学研究和临床诊断。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脑电波监测技术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利用脑电波数据分析个体健康状况，早期发现潜在疾病，辅助医生制定个性化治疗方案。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健康状态评估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脑电波监测可有效识别心理压力变化，提供心理疏导建议，改善用户心理健康水平。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精神压力检测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人机交互创新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脑电波识别技术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通过高级算法解析脑电波模式，实现非语言交互方式，提升用户体验。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实时反馈机制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结合脑电数据与视觉或听觉反馈，增强人机互动的即时性和有效性。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个性化设置调整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根据用户脑电活动特征自动调整交互参数，优化体验效果。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操作使用指南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佩戴调试步骤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佩戴前准备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在开始使用脑电头盔之前，确保头部清洁无汗，并检查设备连接是否正确。同时，阅读操作手册了解基本功能与安全指南。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调试过程详解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开启脑电头盔后，根据提示进行初始设置，包括校准信号接收器和调整电极位置。此步骤对确保数据准确性至关重要。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完成调试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完成所有调试步骤后，通过软件检查信号质量并确认无误。此时，脑电头盔即可正常使用，为接下来的研究或治疗提供支持。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数据读取方式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数据读取原理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脑电头盔通过高精度传感器捕捉大脑活动产生的微弱电信号，实现对脑电波的实时监测和分析。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信号处理技术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采用先进的信号处理算法，对采集到的脑电波数据进行降噪和特征提取，确保数据的准确性和可靠性。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数据传输与存储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将处理后的数据通过无线或有线方式传输至计算机或云端服务器，便于后续分析和存储，支持长期追踪研究。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优势特性总结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高精度采集能力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高精度脑电采集技术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采用先进的传感器和信号处理算法，实现对大脑活动的高精度实时监测。通过优化采样频率和滤波技术，有效减少噪声干扰，确保数据的准确性和可靠性。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自适应滤波算法应用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引入自适应滤波算法，能够根据环境变化自动调整参数，有效抑制背景噪声和伪迹信号。提升信号质量，为后续数据处理提供坚实基础。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数据压缩与传输优化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针对高带宽脑电信号的采集需求，研发高效数据压缩算法，降低传输延迟和能耗。同时，优化无线传输链路，确保远程监控和实时分析的可行性。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实时反馈机制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实时反馈机制定义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实时反馈机制是指通过脑电头盔即时捕捉大脑活动，将信息转化为可读数据，并即时反馈给用户，以辅助决策或调整行为。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利用先进的脑电波检测技术和数据分析算法，实时解析用户脑电信号，转换为直观的视觉、听觉等反馈形式，增强用户体验。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实时反馈机制在教育、游戏、健康监测等多个领域展现潜力，如提供个性化学习建议、增强游戏体验、监控健康状况等。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科研实验支持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实时数据监测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脑电头盔通过高精度传感器，实时监测大脑活动，为科研提供精准数据支持。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多场景应用支持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适用于多种实验场景，如认知科学、心理学研究等，助力跨领域科学研究。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数据分析与可视化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结合专业分析软件，将采集的脑电数据转化为直观图表，便于科研人员深入分析。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核心组件解析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应用领域展示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操作使用指南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优势特性总结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安全注意事项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选购决策因素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常见问题解答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康复训练辅助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脑电头盔通过实时监测大脑活动，为患者提供个性化的康复训练方案，有效促进神经恢复和功能重建。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康复训练辅助功能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内置传感器与软件系统协同工作，将大脑信号转化为视觉或听觉反馈，增强训练效果，提升康复效率。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实时反馈机制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收集并记录训练过程中的关键数据，利用先进的算法进行深度分析，为医生调整治疗方案提供科学依据。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数据追踪与分析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实时数据分析能力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脑电头盔通过集成先进的数据处理算法，能够实时分析用户的脑电波活动，提供即时反馈和调整建议，优化用户体验。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深度学习模型训练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利用大规模数据集进行深度学习模型的训练，使脑电头盔能够更准确地识别和分类脑电信号，提高疾病诊断和治疗的准确率。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自适应学习系统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脑电头盔配备自适应学习系统，能够根据用户的实际使用情况和反馈，自动调整设备参数和功能设置，实现个性化定制服务。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多模态融合前景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多模态融合技术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多模态融合技术通过整合视觉、听觉等多种信息源，提高脑电头盔对大脑活动的解读精度，拓宽其在医疗和科研领域的应用范围。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数据协同处理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利用先进的数据处理算法，实现不同模态数据的有效整合与同步分析，增强脑电信号的识别率，为临床诊断提供更可靠的依据。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实时监测与反馈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结合多模态融合技术，脑电头盔能够实时监测大脑状态，并通过反馈机制帮助用户优化认知表现，促进健康生活方式的培养。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安全注意事项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设备维护要点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保持脑电头盔的清洁，防止灰尘和污垢积累影响信号质量。使用温和的清洁剂和软布进行擦拭，避免使用有害化学品。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定期清洁设备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定期检查脑电头盔的连接线缆是否完好无损，确保没有断裂或磨损。及时更换损坏的线缆，以保证数据传输的稳定性和准确性。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检查连接线缆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定期对脑电头盔进行性能校准，确保其测量结果的准确性。根据制造商提供的指南进行校准，或联系专业人员进行维护和调整。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校准设备性能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使用禁忌说明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适用人群说明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脑电头盔主要适用于患有神经退行性疾病、精神疾病或需要脑功能监测的患者，通过非侵入性方式进行脑电活动检测。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使用环境要求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使用脑电头盔需在安静、无电磁干扰的环境中进行，以确保数据的准确性和设备的正常运行，避免因环境因素导致误差。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操作人员资质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操作脑电头盔的人员需具备相关医学和神经科学背景，经过专业培训，熟悉设备操作流程，确保安全有效地完成检测任务。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选购决策因素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性能参数对比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脑电信号采集率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脑电头盔通过高灵敏度传感器，实现毫秒级的信号采集与处理，确保数据的实时性和准确性。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数据处理速度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采用先进的算法优化，显著提升数据处理速度，支持复杂场景下的实时分析与应用。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系统稳定性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经过严格测试，脑电头盔在各种环境下均能保持稳定运行，有效保障长时间使用不受影响。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兼容性考量维度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用户群体兼容性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脑电头盔需考虑不同年龄、健康状况的用户，确保安全舒适地适应各种人群需求。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设备接口兼容性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脑电头盔应兼容多种设备接口，如USB、蓝牙等，以方便与不同设备连接使用。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软件应用兼容性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头盔配套软件需兼容各类操作系统和应用程序，确保在不同平台上的稳定运行。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脑电头盔概述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常见问题解答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信号干扰处理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信号干扰类型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脑电信号易受外界电磁干扰，如手机、电脑等设备影响，导致数据失真。了解并识别这些干扰源对提高EEG准确性至关重要。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降噪技术应用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采用先进的数字信号处理技术，如小波变换和自适应滤波，有效降低背景噪声，提升EEG信号的清晰度与可靠性，为后续分析奠定基础。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实时监控与调整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通过实时监控系统性能，及时发现并修正由环境变化或设备故障引起的信号干扰问题，确保实验数据的连续性和一致性，保障研究质量。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校准方法演示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校准前的准备工作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在开始校准前，首先确保头盔佩戴正确，并调整至舒适位置。同时，环境应保持安静，避免外界噪音干扰。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校准过程详解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校准过程中，用户需遵循操作指南进行头部动作，系统会实时记录脑电波数据。此步骤对于提高测量精度至关重要。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校准后的检查与调整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校准完成后，检查数据准确性，必要时重新校准。确保所有设置符合标准后，方可进行后续实验或使用。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脑电头盔概述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脑电头盔是一种通过捕捉大脑活动来监测和分析脑电波的装置，广泛应用于医疗、研究和娱乐领域。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利用电极阵列记录大脑神经元产生的微弱电信号，通过算法处理转化为可视化数据或控制指令，实现对大脑状态的实时监控。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应用领域探索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从神经科学研究到认知障碍诊断，再到虚拟现实互动体验，脑电头盔正逐步拓展其应用边界，开启人类与技术交互的新纪元。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技术发展历程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20世纪初，科学家们开始研究大脑电活动，通过电极记录脑电波，为后续的脑机接口技术奠定基础。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脑电技术的早期探索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随着科技发展，脑电监测技术已进入高精度、高分辨率阶段，能够实时反映大脑状态，广泛应用于医疗和科研领域。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现代脑电监测技术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近年来，脑电头盔作为一种新型设备，实现了非侵入式脑机交互，为神经科学、虚拟现实等领域带来革命性进展。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脑电头盔的创新应用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核心组件解析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传感器阵列布局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传感器阵列布局原理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脑电头盔的传感器阵列设计基于脑电信号采集的需求，通过合理分布传感器位置，确保覆盖大脑皮层关键活动区域，提高信号检测的精准度和稳定性。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优化传感器布局策略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根据脑电图特征及个体差异，制定个性化的传感器阵列布局方案。采用高密度、多通道技术，实现对大脑活动的高效捕捉，提升脑电数据分析的准确性。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动态调整与校准方法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结合用户反馈和实时监测数据，动态调整传感器阵列的布局和参数设置。采用先进的校准技术，确保长期使用中数据的一致性和可靠性，满足不同应用场景的需求。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信号处理模块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信号采集技术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采用高灵敏度传感器阵列，实时捕捉大脑活动产生的微弱电信号，确保数据的准确性和可靠性。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噪声过滤算法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运用先进的数字信号处理技术，有效抑制环境干扰和生理伪迹，提高脑电数据的纯净度与信噪比。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特征提取与分析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通过时域、频域及非线性动力学分析，从脑电信号中提取关键特征，为后续的智能解读提供科学依据。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应用领域展示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3758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2025-10-09T08:37:00Z</dcterms:created>
  <dcterms:modified xsi:type="dcterms:W3CDTF">2025-10-09T08:37:02Z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B805C15FA2694827B23A05073C38364A_12</vt:lpwstr>
  </property>
  <property fmtid="{D5CDD505-2E9C-101B-9397-08002B2CF9AE}" pid="3" name="KSOProductBuildVer">
    <vt:lpwstr>2052-12.1.0.22529</vt:lpwstr>
  </property>
</Properties>
</file>