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筋膜枪科学使用指南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深度解析健康理疗新方式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运动爱好者需求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筋膜枪通过高频率振动，有效缓解运动后肌肉紧张和酸痛，促进血液循环，加速恢复。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缓解肌肉紧张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筋膜枪帮助深层肌肉放松，提升训练后的恢复速度，使运动员能够更频繁、更高效地进行训练。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提高训练效果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定期使用筋膜枪进行深层肌肉按摩，有助于预防因过度训练或不当运动造成的肌肉拉伤和其他损伤。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预防运动损伤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办公族缓解疲劳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办公族常见疲劳问题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办公族长时间久坐、姿势不良导致颈肩腰背疼痛，影响工作效率和生活质量。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筋膜枪缓解肌肉紧张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筋膜枪通过高频振动放松肌肉，促进血液循环，有效缓解因久坐引起的肌肉僵硬和酸痛。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提升办公效率与舒适度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使用筋膜枪定期按摩，可减轻身体负担，提高工作专注度和舒适度，助力健康办公生活。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产品类型对比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手持式特点优势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便携性设计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筋膜枪采用手持式设计，轻便易携带，适合各种场景使用，如家庭、办公室或健身房。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高效按摩体验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利用高频率振动技术，筋膜枪能够深入肌肉组织，有效缓解肌肉紧张和疲劳，提升按摩效果。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多功能应用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除了常规的肌肉放松，筋膜枪还适用于运动后的恢复、关节活动促进等，满足不同用户需求。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迷你便携款亮点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迷你尺寸设计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迷你便携款筋膜枪采用精巧设计，体积小巧，便于携带。无论是旅行还是日常健身，都能轻松放入包中，随时随地享受专业按摩放松。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高性能电机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配备高效能电机，提供强劲动力输出，深层刺激肌肉组织，有效缓解肌肉疲劳与酸痛。同时保持低噪音运行，不打扰周围环境。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多功能用途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该款筋膜枪不仅适用于运动后恢复，还能用于日常放松、办公久坐后的肌肉舒缓。多档位调节，满足不同使用需求，提升生活质量。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使用技巧指南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正确操作方法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筋膜枪使用前准备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在使用筋膜枪之前，应确保设备电量充足或已连接电源。检查按摩头是否清洁，避免在皮肤上造成不必要的刺激或感染。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正确姿势与位置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使用时需站立或坐姿稳定，将筋膜枪对准需要放松的肌肉区域，保持适度力度和节奏，避免在同一部位过度使用以免造成损伤。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使用后的注意事项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使用后应适当休息并观察身体反应，如有不适应立即停止使用。定期清理按摩头，保持设备的卫生和效能。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部位针对性用法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肩部放松技巧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筋膜枪在肩部使用可缓解长期工作带来的紧张，通过轻柔敲打方式促进血液循环，有效减轻肌肉酸痛。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腰部舒缓方法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针对腰部肌肉劳损，筋膜枪提供深层按摩，帮助松弛腰背肌肉，改善因久坐或不良姿势引起的不适感。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腿部肌肉激活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对于经常运动的人群，筋膜枪能深入刺激腿部肌肉群，加速恢复过程，提升后续训练效果，预防运动伤害。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选购要点梳理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振幅频率考量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振幅频率定义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振幅指筋膜枪振动的幅度，频率则是单位时间内振动的次数。两者共同影响按摩效果和舒适度。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振幅重要性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较大的振幅能深入肌肉组织，有效缓解深层疼痛。但需注意控制，以免造成损伤。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频率选择策略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根据使用目的选择适宜的频率。高频适用于表层肌肉放松，低频适合深层组织的恢复。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核心功能解析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适用人群分析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产品类型对比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使用技巧指南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选购要点梳理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市场现状洞察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维护保养建议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续航及噪音控制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筋膜枪的电池续航能力直接影响使用时长，高性能电池设计确保长时间连续工作，满足用户日常及专业运动后的放松需求。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续航能力解析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采用先进的降噪技术，有效降低工作过程中产生的噪音，为用户营造安静舒适的使用环境，提升按摩体验。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噪音控制技术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支持快速充电功能，短时间内即可完成充电，配合便携设计，随时随地为筋膜枪补充能量，满足紧急使用需求。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充电便捷性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安全注意事项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禁忌区域提醒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禁止使用区域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在使用筋膜枪时，应避免在关节、神经密集和骨骼突出的区域进行击打，以防损伤。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特殊人群注意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孕妇、老年人和患有心血管疾病的人群，应慎用或咨询医生后再使用筋膜枪，以避免不必要的风险。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运动后恢复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筋膜枪适用于运动后的肌肉放松，但需注意力度和频率，以免对肌肉造成过度刺激。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时长功率限制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筋膜枪功率限制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筋膜枪的功率通常在10W到20W之间，这是为了确保其能有效缓解肌肉紧张而不造成皮肤或深层组织损伤。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使用时长建议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推荐每次使用筋膜枪不超过15分钟，以避免过度刺激肌肉，导致不适或损伤。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1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安全操作注意事项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使用筋膜枪时应避免在同一区域过度按摩，以防局部肌肉疲劳或受伤。同时，注意调整合适的力度和频率。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市场现状洞察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主流品牌格局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当前市场上筋膜枪的主流品牌包括Theragun、Hyperice和Coross等，它们凭借技术创新和优质服务在市场中占据领先地位。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主流品牌概览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筋膜枪市场竞争激烈，各大品牌通过产品差异化、营销策略和售后服务等方面展开竞争，以争取更多消费者的青睐。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市场竞争格局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消费者在选择筋膜枪时，主要考虑的因素包括品牌信誉、产品性能、价格以及外观设计等，这些因素共同影响用户的购买决策。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用户偏好分析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消费趋势变化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筋膜枪消费趋势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近年来，筋膜枪因其便捷性和高效性成为健身爱好者的首选，市场需求持续增长。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消费群体变化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从专业运动员到普通上班族，筋膜枪的消费者群体不断扩大，显示出其广泛的吸引力。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市场潜力分析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随着健康意识的提升和生活节奏的加快，筋膜枪市场预计将持续扩大，展现出巨大的发展潜力。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维护保养建议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日常清洁步骤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日常清洁步骤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定期清理筋膜枪表面和内部，使用软布擦拭，避免直接用水清洗。确保每次使用后都进行简单清洁，以延长设备寿命。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电池维护方法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为保持电池性能，建议每月至少充放电一次。存放时避免极端温度，使用原装充电器，并注意不要长时间充电以防损坏。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存储与保养指南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不使用时将筋膜枪存放在干燥阴凉处，避免阳光直射。定期检查各部件是否松动或磨损，确保设备处于最佳工作状态。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存放环境要求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存放环境要求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筋膜枪应存放在干燥、通风良好的环境中，避免潮湿和高温。同时，确保存放位置远离直接日晒和水源，以延长使用寿命。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避免震动和冲击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存放筋膜枪时，应放置在平稳的表面上，避免受到剧烈震动或撞击。这有助于保持内部零件的稳定性，减少损坏风险。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定期检查和维护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定期对筋膜枪进行检查和维护，包括清洁外壳、检查电源线和电池状态等。及时发现并解决问题，可以有效延长设备的使用寿命。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筋膜枪概述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自适应调节技术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智能化筋膜枪配备自适应调节技术，能根据用户肌肉硬度和反馈自动调整按摩力度与频率，提升使用舒适度和效果。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智能模式切换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设备支持多种预设智能模式，如深层按摩、舒缓放松等，用户可根据不同需求快速切换，实现个性化的按摩体验。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智能故障诊断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内置智能故障诊断系统，能够实时监测设备运行状态，及时发现并预警潜在问题，保障设备稳定运行，提高使用寿命。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个性化定制潜力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个性化定制概念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个性化定制指的是根据用户的具体需求，提供量身定做的解决方案和服务。在筋膜枪领域，这意味着能够根据用户的体型、使用习惯和健康状态，推荐最适合的产品配置和使用方法。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实现个性化定制的关键技术包括大数据分析和机器学习。通过收集用户的使用数据，分析其偏好和效果反馈，系统能够不断优化推荐算法，为用户提供更加精准的产品配置建议和使用指导。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用户体验提升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个性化定制不仅提升了产品的适用性和效果，还极大增强了用户的使用体验。用户感受到的是专为自己设计的产品和服务，从而增加了产品的粘性和满意度。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筋膜枪的定义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筋膜枪是一种用于深层肌肉按摩的便携式设备，通过高频振动放松紧张肌肉和筋膜。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筋膜枪利用电机驱动头部产生高频率振动，直接作用于肌肉组织，促进血液循环与代谢废物排出。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主要功能特点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具备多档位调节、静音设计及持久续航等特点，适合不同人群日常使用或专业运动康复需求。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筋膜枪最初作为专业运动员恢复工具出现，20世纪90年代开始流行，随着技术发展逐渐进入大众健身领域。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筋膜枪的诞生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从手动按摩棒到电动筋膜枪，再到智能调节模式的筋膜枪，筋膜枪在便携性、功能和智能化方面不断进步。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筋膜枪的发展里程碑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未来筋膜枪将更加注重个性化服务和健康数据分析，结合物联网技术实现远程控制和健康管理。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筋膜枪的未来趋势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核心功能解析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肌肉放松作用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筋膜枪的工作原理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筋膜枪通过高频振动穿透肌肉和筋膜层，帮助放松紧张的肌肉组织，促进血液循环，减少运动后的肌肉酸痛。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缓解肌肉疲劳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使用筋膜枪可以有效缓解长期工作或运动后产生的肌肉疲劳和僵硬，加速恢复过程，提升运动表现和生活质量。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预防运动伤害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定期使用筋膜枪进行肌肉按摩，有助于预防因肌肉紧张或过度使用引起的运动伤害，增强身体的整体健康状态。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促进血液循环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28" cy="3627421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筋膜枪促进血液循环原理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通过高频振动深入肌肉组织，有效打破筋膜黏连，增加血液流动，加速废物排出，从而促进全身血液循环。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28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适用场景与效果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在运动后使用筋膜枪，可快速缓解肌肉紧张和疼痛，提升恢复效率；长时间办公者使用，有助于改善局部血液循环，减轻疲劳感。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59" y="1627200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安全使用注意事项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使用时需避开骨骼、关节等部位，控制好力度和时间，避免过度刺激；建议在专业人士指导下进行，以确保安全有效。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适用人群分析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3713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2025-10-09T08:46:00Z</dcterms:created>
  <dcterms:modified xsi:type="dcterms:W3CDTF">2025-10-09T08:46:02Z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1F6539D3155D4040B3F81A46931D7921_12</vt:lpwstr>
  </property>
  <property fmtid="{D5CDD505-2E9C-101B-9397-08002B2CF9AE}" pid="3" name="KSOProductBuildVer">
    <vt:lpwstr>2052-12.1.0.22529</vt:lpwstr>
  </property>
</Properties>
</file>