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声纹识别技术原理与应用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1CCFF"/>
                </a:solidFill>
                <a:latin typeface="微软雅黑" panose="020B0503020204020204" charset="-122"/>
              </a:rPr>
              <a:t>生物特征认证新突破</a:t>
            </a:r>
            <a:endParaRPr sz="30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数据采集单元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声纹识别技术通过分析语音波形特征，实现身份验证和个性化服务。该技术依赖于先进的信号处理算法和机器学习模型，确保高准确性和鲁棒性。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声纹识别技术基础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数据采集是声纹识别系统的核心环节，包括录音设备选择、环境控制以及样本多样性等。高质量的数据是提升识别准确率的关键因素之一。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数据采集方法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在声纹识别之前，需进行数据预处理以消除噪声、增强语音清晰度，并标准化不同来源的音频文件。这一过程直接影响最终识别结果的质量。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数据预处理步骤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特征提取算法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特征提取算法概述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特征提取算法在声纹识别中扮演关键角色，通过分析声音波形数据，提取出能够代表个人声纹特征的参数，为后续的匹配和识别提供基础。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常用特征提取方法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常用的声纹特征提取方法包括梅尔频率倒谱系数（MFCC）和线性预测编码系数（LPCC）。这些方法能有效捕捉声音的频谱特性和时间动态特性。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特征提取的挑战与优化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特征提取过程中面临的挑战主要包括环境噪声影响、说话人状态变化等。为提高识别准确性，需不断优化特征提取算法，结合深度学习等技术进行改进。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关键技术解析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信号预处理技术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信号降噪方法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声纹识别的信号预处理中，降噪是关键步骤。常用方法包括傅里叶变换、小波变换等，有效去除背景噪声，提高信号质量。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特征提取技术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特征提取是将原始音频转换为有意义的特征向量。常用技术有梅尔频率倒谱系数（MFCC）、线性预测编码（LPC）等，以增强识别准确性。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4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数据归一化处理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数据归一化有助于消除音量差异对识别结果的影响。通过标准化处理，使不同录音条件下的音频具有可比性，提升系统鲁棒性。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模式匹配方法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声纹识别技术简介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声纹识别是利用个体的语音特征进行身份验证的技术，通过分析说话人的音色、语速等特征，实现高效的身份识别。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模式匹配方法原理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模式匹配方法通过比对输入声音与预存的声纹模板之间的相似度，判断是否为同一人的声音，关键在于提取和比较声音的特征参数。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应用实例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在安全认证、客户服务等领域，声纹识别技术被广泛应用。例如，智能手机的解锁、电话客服的身份认证等，提高了系统的安全性和便捷性。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性能评估指标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准确率标准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准确率定义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声纹识别准确率指系统正确识别声纹的能力，是衡量技术性能的关键指标。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影响准确性因素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准确率受多种因素影响，包括环境噪声、说话人状态及训练数据的代表性。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提高准确率方法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通过优化算法、增加训练数据和改进硬件设备等手段，可有效提升声纹识别准确率。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响应时效性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利用个体声音的特征频率、节奏等参数构建模型，通过对比分析实现身份验证。具有高准确率和低误报率的特点。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系统响应时间优化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提升算法效率与硬件性能，确保在毫秒级别完成声纹比对，满足实时性要求，增强用户体验。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应用场景与时效性关系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声纹识别广泛应用于金融交易、门禁控制等领域，其快速响应能力直接影响安全性与便捷性，是衡量技术成熟度的关键指标。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金融支付实践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金融支付应用案例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通过声纹识别技术，用户在金融支付中无需使用物理卡或密码，仅需声音即可完成身份验证和交易授权。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安全性与可靠性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声纹识别在金融支付中提供高安全性和可靠性，有效防止非法访问，保障用户资金安全。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用户体验提升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利用声纹识别技术，金融服务可以简化操作流程，提高用户交互效率，增强客户满意度。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系统组成模块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性能评估指标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优势特点分析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面临挑战探讨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标准化建设现状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司法鉴定实例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通过分析嫌疑人的声纹特征，与已知样本对比，有效辅助法官判断案件事实，提高司法鉴定的准确性和效率。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声纹识别在司法鉴定中的应用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某案中，通过提取嫌疑人与现场录音的声纹特征进行比对，成功确认其作案行为，展示了声纹识别技术在司法领域的重要作用。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案例分析：声纹鉴定的成功实例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尽管声纹识别技术已取得显著进展，但在环境噪音干扰、个体差异性等问题上仍面临挑战。未来需进一步优化算法，提高技术的普适性和准确性。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面临的挑战与未来发展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优势特点分析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唯一性特征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声纹识别是一种通过分析人的声音特征进行身份确认的技术，广泛应用于安全认证和个性化服务等领域。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唯一性特征原理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每个人的声纹具有独特性，包括音调、音色和发音习惯等元素，这些特征组合起来使得声纹识别技术能够准确区分个体。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声纹识别技术在金融安全、智能家居控制等方面有广泛应用，但也面临环境噪音干扰和跨语言识别的挑战。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非接触式优势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非接触式识别定义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声纹识别技术通过分析语音波形特征实现身份确认，无需直接接触或物理介质，提供便捷安全的识别方式。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应用场景广泛性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适用于门禁控制、手机解锁、支付验证等多种场景，声纹识别因其非接触特性，在医疗、教育等特殊环境下尤为重要。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2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技术优势明显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相较于指纹识别、面部识别等，声纹识别不受环境光线和用户配合度影响，具有更高的隐私保护和用户接受度。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面临挑战探讨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环境干扰因素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环境噪声是声纹识别中的主要干扰因素，它能够显著降低识别系统的准确性。通过使用先进的噪声抑制技术，可以有效减少这类干扰。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环境噪声影响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在具有强烈回声的环境中进行声纹识别，会导致信号失真和识别率下降。采用自适应滤波等技术可改善这一问题，提高识别精度。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背景回声问题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多个用户同时发声时，声纹识别系统易受到其他声音的干扰，导致误判。运用多通道分离算法能有效区分不同用户的声音，提升识别效果。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多用户干扰分析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隐私保护问题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声纹识别通过分析语音信号的频谱特性，提取个人独特的声波特征，实现身份验证。此技术在保证高效性的同时，也具备一定的抗欺骗能力。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隐私保护挑战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随着声纹识别技术的广泛应用，个人隐私泄露风险增加。非法采集、滥用声纹数据可能导致用户信息被不法分子利用，引发安全隐患。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法律法规与标准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为应对声纹识别带来的隐私保护问题，各国逐步制定相关法律法规和行业标准。这些规定旨在规范数据采集、处理及使用过程，保护公民个人信息安全。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多模态融合概述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多模态融合技术结合视觉、听觉等不同数据源，提高声纹识别准确性和鲁棒性，实现更全面的身份验证。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通过深度学习算法整合多种信号特征，优化模型性能。广泛应用于金融安全、智能家居等领域，提升用户体验与安全等级。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随着计算能力的提升与算法创新，多模态融合将更加智能化，推动声纹识别技术向更高精准度和更广适用场景发展。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深度学习优化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深度学习算法应用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深度学习通过多层神经网络模型，有效提高声纹识别的准确率。利用海量数据训练，使模型能够精准区分不同人的声纹特征。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优化模型结构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通过调整网络层数和节点数量，优化模型结构以适应声纹数据的复杂性。采用正则化技术防止过拟合，提升模型泛化能力。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增强数据多样性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引入多样化的训练数据集，包括不同年龄、性别、口音的语音样本，提升模型对各种声纹特征的识别能力，确保识别系统的广泛适用性。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声纹识别概述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标准化建设现状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国际标准体系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国际声纹标准概述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国际声纹识别标准旨在统一技术规范，确保不同设备间的互操作性与数据安全性。涵盖数据采集、处理及验证的全过程，促进全球范围内的技术应用与合作。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主要标准组织介绍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国际电信联盟(ITU)和国际标准化组织(ISO)是推动声纹识别标准化的主要机构。它们制定了一系列关于声纹采集、存储、传输及安全的技术规范，为行业发展提供指导。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标准实施的影响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遵循国际标准的声纹识别系统在法律合规性、用户体验、跨平台兼容性等方面表现出显著优势。这不仅提升了产品的市场竞争力，也促进了技术创新和服务模式的多样化。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国内规范进展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国内声纹识别技术发展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随着人工智能技术的飞速发展，中国在声纹识别领域取得了显著进展。通过深度学习和大数据技术的应用，声纹识别的准确率和效率大幅提升。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规范制定与实施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为保障声纹识别技术的健康发展，国内相关部门制定了一系列的技术标准和行业规范。这些规范旨在促进技术创新，同时确保数据安全和个人隐私的保护。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未来趋势与挑战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面对日益增长的市场需求和技术挑战，国内声纹识别将继续深化技术研发，探索更多应用场景。同时，如何平衡技术进步与伦理法律问题将是未来发展的重要课题。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声纹识别技术通过分析个人声音特征，实现身份鉴别。基于语音信号的频谱特性和模式匹配，广泛应用于安全验证领域。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声纹识别原理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该技术利用声波频率、振幅等参数建立声音模型，通过对比待测声纹与已存声纹，实现高准确率的身份认证。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关键技术点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包含声音采集、特征提取、模式匹配三个主要步骤，其中特征提取是关键，直接影响识别的准确性和稳定性。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技术发展历程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声纹识别技术起源于20世纪60年代，最初用于军事领域的身份验证。随着技术的发展，现已广泛应用于金融、医疗等多个领域。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声纹识别技术起源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从最初的简单声音比对，到利用深度学习算法进行复杂的声音特征提取，声纹识别技术实现了质的飞跃。当前，该技术已能够实现高精度的身份认证。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技术演进历程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声纹识别技术在金融、医疗、智能家居等领域得到广泛应用。例如，在智能手机中解锁、支付验证等场景中，提高了安全性和便利性。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当前应用领域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核心应用场景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身份认证领域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声纹识别技术概述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声纹识别是一种通过分析语音波形特征进行身份验证的技术，能够精确匹配个人独特的声音模式。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应用领域广泛性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声纹识别技术已被广泛应用于金融、安防、智能家居等领域，提供了一种便捷且安全的身份认证方式。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技术优势分析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声纹识别具有非接触式操作、高准确率和实时性强等特点，使其成为当前身份认证领域的重要技术之一。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安全监控应用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安全监控技术简介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声纹识别在安全监控中的应用，通过分析个人声音特征，实现身份验证和行为监测，提高监控效率和准确性。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适用于金融、医疗、教育等领域，有效防止非法入侵，提升安全防护水平，同时减少人力成本，优化资源分配。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挑战与未来发展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面对环境噪声干扰、个体差异性等挑战，持续优化算法，加强跨领域合作，推动声纹识别技术的深入应用和创新发展。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系统组成模块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4149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2025-09-30T13:50:00Z</dcterms:created>
  <dcterms:modified xsi:type="dcterms:W3CDTF">2025-09-30T13:49:38Z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9F17AEE94A2C4331A6C195021990AE7F_12</vt:lpwstr>
  </property>
  <property fmtid="{D5CDD505-2E9C-101B-9397-08002B2CF9AE}" pid="3" name="KSOProductBuildVer">
    <vt:lpwstr>2052-12.1.0.22529</vt:lpwstr>
  </property>
</Properties>
</file>