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声纹克隆技术解析</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0090FF"/>
                </a:solidFill>
                <a:latin typeface="微软雅黑" panose="020B0503020204020204" charset="-122"/>
              </a:rPr>
              <a:t>个性化语音重塑方案</a:t>
            </a:r>
            <a:endParaRPr sz="3000" b="1" i="0">
              <a:solidFill>
                <a:srgbClr val="0090FF"/>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2025/10/09</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数据采集环节</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声纹克隆的数据采集主要通过麦克风等设备捕捉声音样本，确保样本质量，为后续分析提供可靠的基础。</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数据采集方法</a:t>
            </a:r>
            <a:endParaRPr sz="2100" b="1" i="0">
              <a:solidFill>
                <a:srgbClr val="0090FF"/>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采集到的声音数据需经过去噪、标准化处理，以消除背景噪音和音量差异，提高声纹识别的准确性和稳定性。</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数据预处理步骤</a:t>
            </a:r>
            <a:endParaRPr sz="2100" b="1" i="0">
              <a:solidFill>
                <a:srgbClr val="0090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处理好的数据被安全地存储在数据库中，便于随时调用及进一步的分析处理，同时保证数据的安全性和隐私保护。</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数据存储与管理</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模型训练阶段</a:t>
            </a:r>
            <a:endParaRPr sz="3000" b="1" i="0">
              <a:solidFill>
                <a:srgbClr val="000000"/>
              </a:solidFill>
              <a:latin typeface="微软雅黑" panose="020B0503020204020204" charset="-122"/>
            </a:endParaRPr>
          </a:p>
        </p:txBody>
      </p:sp>
      <p:sp>
        <p:nvSpPr>
          <p:cNvPr id="4" name="New shape"/>
          <p:cNvSpPr/>
          <p:nvPr/>
        </p:nvSpPr>
        <p:spPr>
          <a:xfrm>
            <a:off x="1774800" y="1555200"/>
            <a:ext cx="8016003"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模型选择与预处理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在声纹克隆的模型训练阶段，选择合适的声纹模型和进行必要的数据预处理是关键步骤。这包括选择合适的声纹特征提取方法、对音频信号进行降噪处理以及将音频数据转换为适合模型输入的格式等。</a:t>
            </a:r>
            <a:endParaRPr sz="1575" b="0" i="0">
              <a:solidFill>
                <a:srgbClr val="000000"/>
              </a:solidFill>
              <a:latin typeface="微软雅黑" panose="020B0503020204020204" charset="-122"/>
            </a:endParaRPr>
          </a:p>
        </p:txBody>
      </p:sp>
      <p:sp>
        <p:nvSpPr>
          <p:cNvPr id="5" name="New shape"/>
          <p:cNvSpPr/>
          <p:nvPr/>
        </p:nvSpPr>
        <p:spPr>
          <a:xfrm>
            <a:off x="1774800" y="3449901"/>
            <a:ext cx="8016003"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特征提取与表示学习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特征提取与表示学习是声纹克隆模型训练的重要环节。通过深度学习技术，从原始音频数据中提取出具有区分能力的特征向量，并学习到声纹在不同情境下的表示方式。这些特征和表示将用于后续的训练过程。</a:t>
            </a:r>
            <a:endParaRPr sz="1575" b="0" i="0">
              <a:solidFill>
                <a:srgbClr val="000000"/>
              </a:solidFill>
              <a:latin typeface="微软雅黑" panose="020B0503020204020204" charset="-122"/>
            </a:endParaRPr>
          </a:p>
        </p:txBody>
      </p:sp>
      <p:sp>
        <p:nvSpPr>
          <p:cNvPr id="6" name="New shape"/>
          <p:cNvSpPr/>
          <p:nvPr/>
        </p:nvSpPr>
        <p:spPr>
          <a:xfrm>
            <a:off x="1774800" y="5344602"/>
            <a:ext cx="8016003" cy="1767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模型训练与优化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模型训练阶段，使用提取到的声纹特征作为输入，对选定的声纹克隆模型进行训练。通过调整模型参数和优化算法，提高模型在声纹识别任务上的性能。此外，还可以采用交叉验证等方法来评估模型的泛化能力。</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4499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5344603"/>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04</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关键技术突破</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算法优化方向</a:t>
            </a:r>
            <a:endParaRPr sz="3000" b="1" i="0">
              <a:solidFill>
                <a:srgbClr val="000000"/>
              </a:solidFill>
              <a:latin typeface="微软雅黑" panose="020B0503020204020204" charset="-122"/>
            </a:endParaRPr>
          </a:p>
        </p:txBody>
      </p:sp>
      <p:sp>
        <p:nvSpPr>
          <p:cNvPr id="4" name="New shape"/>
          <p:cNvSpPr/>
          <p:nvPr/>
        </p:nvSpPr>
        <p:spPr>
          <a:xfrm>
            <a:off x="1558800" y="1627201"/>
            <a:ext cx="3032171" cy="3267222"/>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算法优化方向</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通过改进算法提升声纹克隆的精确度，减少环境噪声和背景音的干扰，提高识别速度。</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972" y="1627201"/>
            <a:ext cx="3032171" cy="3267222"/>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数据预处理技术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采用先进的数据清洗、增强技术，优化音频信号处理流程，以改善声纹特征提取效果。</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7142" y="1627201"/>
            <a:ext cx="3040517" cy="3267222"/>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深度学习模型优化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利用最新的深度学习框架和算法，如卷积神经网络(CNN)和长短时记忆网络(LSTM)，提高模型的泛化能力和适应性。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降噪处理方案</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噪声类型识别</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在声纹克隆过程中，首先需要对输入声音中的不同类型的噪声进行准确识别，如环境噪音、设备干扰等，以便采取相应的降噪策略。</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降噪算法选择</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根据噪声类型和声纹信号的特点，选择合适的降噪算法进行处理，常见的有维纳滤波、小波变换等方法，以有效降低噪声干扰，保留声纹特征。</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降噪效果评估</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对降噪处理后的声纹信号进行质量评估，通过对比降噪前后的信噪比、频谱纯度等指标，确保降噪处理达到预期效果，提升声纹克隆的准确性。</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05</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安全隐私挑战</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伪造防范机制</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声纹克隆技术概述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声纹克隆技术通过模拟和复制特定人的声音，实现声音的伪造。该技术广泛应用于娱乐、安全等领域，但同时也带来隐私泄露的风险。</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防范措施与挑战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针对声纹克隆技术的防范措施包括加密传输、多因素认证等。然而，技术的发展使得防范工作面临持续的挑战，需要不断创新和完善。</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随着人工智能和深度学习技术的不断进步，声纹克隆技术将更加精准和普及。未来的防范机制需结合最新技术发展，以应对潜在的风险。</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数据保护策略</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数据收集与存储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声纹克隆技术需先收集并存储大量语音样本，通过加密技术保障数据安全，防止信息泄露。</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用户隐私保护措施</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实施严格的隐私保护政策，确保用户信息仅用于声纹克隆目的，未经授权不得泄露或滥用。</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法律法规遵循</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遵守国家相关法律法规，如《个人信息保护法》，确保声纹克隆过程中的数据处理合法合规。</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06</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行业应用案例</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金融支付实践</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声纹克隆在金融支付中的应用</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声纹克隆技术通过分析用户的语音特征，生成与真实声音高度相似的音频，用于身份验证和交易授权。</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提高支付安全性</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通过声纹识别，金融机构能够有效防止欺诈行为，确保用户资金安全，提升整体支付系统的安全性能。</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优化用户体验</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声纹克隆简化了传统密码输入过程，为用户提供更为便捷、快速的支付体验，尤其适合行动不便或视力受限的用户。</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目录</a:t>
            </a:r>
            <a:endParaRPr sz="4800" b="1" i="0">
              <a:solidFill>
                <a:srgbClr val="0F3558"/>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声纹技术概述</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核心应用场景</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实现流程解析</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关键技术突破</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安全隐私挑战</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行业应用案例</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未来发展趋势</a:t>
            </a:r>
            <a:endParaRPr sz="1575" b="0" i="0">
              <a:solidFill>
                <a:srgbClr val="000000"/>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08</a:t>
            </a:r>
            <a:r>
              <a:rPr sz="1800">
                <a:latin typeface="微软雅黑" panose="020B0503020204020204" charset="-122"/>
              </a:rPr>
              <a:t> </a:t>
            </a:r>
            <a:r>
              <a:rPr sz="1575" b="0" i="0">
                <a:solidFill>
                  <a:srgbClr val="000000"/>
                </a:solidFill>
                <a:latin typeface="微软雅黑" panose="020B0503020204020204" charset="-122"/>
              </a:rPr>
              <a:t>伦理法律考量</a:t>
            </a:r>
            <a:endParaRPr sz="1575" b="0" i="0">
              <a:solidFill>
                <a:srgbClr val="000000"/>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09</a:t>
            </a:r>
            <a:r>
              <a:rPr sz="1800">
                <a:latin typeface="微软雅黑" panose="020B0503020204020204" charset="-122"/>
              </a:rPr>
              <a:t> </a:t>
            </a:r>
            <a:r>
              <a:rPr sz="1575" b="0" i="0">
                <a:solidFill>
                  <a:srgbClr val="000000"/>
                </a:solidFill>
                <a:latin typeface="微软雅黑" panose="020B0503020204020204" charset="-122"/>
              </a:rPr>
              <a:t>用户体验优化</a:t>
            </a:r>
            <a:endParaRPr sz="1575" b="0" i="0">
              <a:solidFill>
                <a:srgbClr val="000000"/>
              </a:solidFill>
              <a:latin typeface="微软雅黑" panose="020B0503020204020204" charset="-122"/>
            </a:endParaRPr>
          </a:p>
        </p:txBody>
      </p:sp>
      <p:sp>
        <p:nvSpPr>
          <p:cNvPr id="13" name="New shape"/>
          <p:cNvSpPr/>
          <p:nvPr/>
        </p:nvSpPr>
        <p:spPr>
          <a:xfrm>
            <a:off x="6484141" y="4508491"/>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0090FF"/>
                </a:solidFill>
                <a:latin typeface="微软雅黑" panose="020B0503020204020204" charset="-122"/>
              </a:rPr>
              <a:t>10</a:t>
            </a:r>
            <a:r>
              <a:rPr sz="1800">
                <a:latin typeface="微软雅黑" panose="020B0503020204020204" charset="-122"/>
              </a:rPr>
              <a:t> </a:t>
            </a:r>
            <a:r>
              <a:rPr sz="1575" b="0" i="0">
                <a:solidFill>
                  <a:srgbClr val="000000"/>
                </a:solidFill>
                <a:latin typeface="微软雅黑" panose="020B0503020204020204" charset="-122"/>
              </a:rPr>
              <a:t>产业生态构建</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智能设备交互</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随着科技的进步，智能设备通过声纹克隆技术实现更自然、便捷的交互方式，用户只需发出声音指令即可控制设备。</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智能设备交互方式</a:t>
            </a:r>
            <a:endParaRPr sz="2100" b="1" i="0">
              <a:solidFill>
                <a:srgbClr val="0090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声纹克隆技术在提升交互体验的同时，也带来了安全与隐私方面的挑战。如何确保声纹数据的安全存储及合理使用是关键问题。</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安全隐私保护</a:t>
            </a:r>
            <a:endParaRPr sz="2100" b="1" i="0">
              <a:solidFill>
                <a:srgbClr val="0090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声纹克隆技术不仅应用于智能手机和智能家居，还在金融、医疗等行业展现出广阔的应用前景，为行业带来创新变革。</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应用场景拓展</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07</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未来发展趋势</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多模态融合趋势</a:t>
            </a:r>
            <a:endParaRPr sz="3000" b="1" i="0">
              <a:solidFill>
                <a:srgbClr val="000000"/>
              </a:solidFill>
              <a:latin typeface="微软雅黑" panose="020B0503020204020204" charset="-122"/>
            </a:endParaRPr>
          </a:p>
        </p:txBody>
      </p:sp>
      <p:sp>
        <p:nvSpPr>
          <p:cNvPr id="4" name="New shape"/>
          <p:cNvSpPr/>
          <p:nvPr/>
        </p:nvSpPr>
        <p:spPr>
          <a:xfrm>
            <a:off x="1558800"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多模态融合概念</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多模态融合指将多种数据源的信息进行整合，以增强系统的认知能力和决策精度。在声纹克隆中，通过融合语音、文本、图像等数据，提高克隆的准确性和安全性。</a:t>
            </a:r>
            <a:endParaRPr sz="1575" b="0" i="0">
              <a:solidFill>
                <a:srgbClr val="000000"/>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技术发展路径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随着人工智能技术的不断进步，多模态融合成为趋势。通过深度学习和神经网络技术，实现对不同类型数据的高效处理和分析，推动声纹克隆技术的革新。</a:t>
            </a:r>
            <a:endParaRPr sz="1575" b="0" i="0">
              <a:solidFill>
                <a:srgbClr val="000000"/>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应用领域扩展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多模态融合技术的应用不仅限于声纹克隆，还拓展到安全认证、智能客服等多个领域。其强大的数据处理能力为这些领域带来新的解决方案。</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边缘计算应用</a:t>
            </a:r>
            <a:endParaRPr sz="3000" b="1" i="0">
              <a:solidFill>
                <a:srgbClr val="000000"/>
              </a:solidFill>
              <a:latin typeface="微软雅黑" panose="020B0503020204020204" charset="-122"/>
            </a:endParaRPr>
          </a:p>
        </p:txBody>
      </p:sp>
      <p:sp>
        <p:nvSpPr>
          <p:cNvPr id="4" name="New shape"/>
          <p:cNvSpPr/>
          <p:nvPr/>
        </p:nvSpPr>
        <p:spPr>
          <a:xfrm>
            <a:off x="1558800" y="1627200"/>
            <a:ext cx="3040503" cy="3587380"/>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边缘计算概述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边缘计算是一种分布式计算模型，数据在产生的地方进行处理，减少延迟和带宽需求，提升数据处理效率。</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28" cy="3587380"/>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边缘计算在声纹克隆中的应用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边缘计算通过在本地设备上处理数据，提高声纹克隆的实时性和准确性，降低对中心服务器的依赖。</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30" y="1627201"/>
            <a:ext cx="3040524" cy="3587380"/>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边缘计算的优势与挑战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边缘计算能够有效降低数据传输成本、提升响应速度和隐私保护，但同时也面临设备能力限制、安全性问题等挑战。</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08</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伦理法律考量</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授权管理规范</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声纹克隆的授权管理规范是确保技术合法、安全使用的关键，涵盖用户授权流程、数据保护机制及监管合规性。</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授权管理规范概述</a:t>
            </a:r>
            <a:endParaRPr sz="2100" b="1" i="0">
              <a:solidFill>
                <a:srgbClr val="0090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用户授权流程涉及明确告知、自愿同意和有效记录三个核心步骤，确保用户充分理解并同意其声纹信息的使用，保障其合法权益。</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用户授权流程</a:t>
            </a:r>
            <a:endParaRPr sz="2100" b="1" i="0">
              <a:solidFill>
                <a:srgbClr val="0090FF"/>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在声纹克隆中，数据保护与隐私安全至关重要，需采取加密传输、访问控制等技术措施，以及制定严格的数据管理制度，防止信息泄露。</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数据保护与隐私安全</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责任界定标准</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责任界定标准概述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讨论在声纹克隆技术应用中，明确各方责任的标准和原则，确保技术使用合法合规，保护个人隐私权。</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法律与道德框架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分析现行法律法规及道德准则对声纹克隆技术的影响，探讨如何在法律与道德之间找到平衡点，促进技术健康发展。</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技术实施规范</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制定声纹克隆技术实施过程中的规范性要求，包括数据采集、处理和使用的各个环节，确保技术的透明度和可靠性。</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09</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用户体验优化</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交互设计改进</a:t>
            </a:r>
            <a:endParaRPr sz="3000" b="1" i="0">
              <a:solidFill>
                <a:srgbClr val="000000"/>
              </a:solidFill>
              <a:latin typeface="微软雅黑" panose="020B0503020204020204" charset="-122"/>
            </a:endParaRPr>
          </a:p>
        </p:txBody>
      </p:sp>
      <p:sp>
        <p:nvSpPr>
          <p:cNvPr id="4" name="New shape"/>
          <p:cNvSpPr/>
          <p:nvPr/>
        </p:nvSpPr>
        <p:spPr>
          <a:xfrm>
            <a:off x="1558800" y="1627201"/>
            <a:ext cx="3032171"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交互界面优化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通过用户反馈和行为分析，对声纹克隆的交互界面进行持续优化，提高易用性和用户体验。</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972" y="1627201"/>
            <a:ext cx="3040503"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反馈机制强化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建立完善的用户反馈机制，及时收集和处理用户在使用过程中的问题和建议，不断迭代改进产品功能。</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85474" y="1627202"/>
            <a:ext cx="3040503" cy="3267239"/>
          </a:xfrm>
          <a:prstGeom prst="roundRect">
            <a:avLst>
              <a:gd name="adj" fmla="val 10000"/>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个性化服务提升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利用声纹识别技术，为用户提供个性化的服务体验，如定制语音助手、个性化推荐等，增强用户粘性。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反馈机制完善</a:t>
            </a:r>
            <a:endParaRPr sz="3000" b="1" i="0">
              <a:solidFill>
                <a:srgbClr val="000000"/>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声纹克隆技术概述</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声纹克隆是一种利用人工智能和机器学习技术，通过分析个人声音特征生成其声音副本的技术。</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反馈机制重要性</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在声纹克隆中，有效的反馈机制是确保克隆声音质量的关键，它允许系统不断学习和优化以减少误差。</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完善反馈机制策略</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通过收集用户对克隆声音的反馈数据，并利用这些数据来调整算法参数，可以显著提升声纹克隆的准确性和自然度。</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01</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声纹技术概述</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10</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产业生态构建</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标准制定进程</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声纹克隆技术概述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声纹克隆技术是通过分析录制的语音样本，提取其独特的声纹特征，再利用这些特征生成与原声音相似的音频。</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标准制定流程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标准制定包括初步研究、技术开发、测试验证和正式发布四个阶段，确保技术的可靠性和安全性。</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应用领域展望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声纹克隆技术在身份验证、智能助手等领域具有广阔应用前景，将极大提升人机交互的自然性和便利性。</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跨领域协作模式</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跨领域协作模式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跨领域协作模式强调不同学科间的合作，通过整合各领域知识与技能，共同解决复杂问题，实现创新突破。</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多学科融合策略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多学科融合策略涉及将不同领域的理论、方法和工具相结合，以促进知识共享和协同创新，提升研究和应用的效率。</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实践案例分析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实践案例分析展示跨领域协作在实际中的应用，如医疗、教育等领域的成功案例，说明其对解决问题的有效性和价值。</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定义与原理</a:t>
            </a:r>
            <a:endParaRPr sz="3000" b="1" i="0">
              <a:solidFill>
                <a:srgbClr val="000000"/>
              </a:solidFill>
              <a:latin typeface="微软雅黑" panose="020B0503020204020204" charset="-122"/>
            </a:endParaRPr>
          </a:p>
        </p:txBody>
      </p:sp>
      <p:sp>
        <p:nvSpPr>
          <p:cNvPr id="4" name="New shape"/>
          <p:cNvSpPr/>
          <p:nvPr/>
        </p:nvSpPr>
        <p:spPr>
          <a:xfrm>
            <a:off x="6458401" y="1735403"/>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声纹克隆定义</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声纹克隆是一种利用机器学习技术，通过分析个人声音特征来复制或伪造其声音的技术。</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0090FF"/>
                </a:solidFill>
                <a:latin typeface="微软雅黑" panose="020B0503020204020204" charset="-122"/>
              </a:rPr>
              <a:t>工作原理解析</a:t>
            </a:r>
            <a:endParaRPr sz="2100" b="1" i="0">
              <a:solidFill>
                <a:srgbClr val="0090FF"/>
              </a:solidFill>
              <a:latin typeface="微软雅黑" panose="020B0503020204020204" charset="-122"/>
            </a:endParaRPr>
          </a:p>
          <a:p>
            <a:pPr algn="r">
              <a:lnSpc>
                <a:spcPct val="150000"/>
              </a:lnSpc>
            </a:pPr>
            <a:r>
              <a:rPr sz="1575" b="0" i="0">
                <a:solidFill>
                  <a:srgbClr val="000000"/>
                </a:solidFill>
                <a:latin typeface="微软雅黑" panose="020B0503020204020204" charset="-122"/>
              </a:rPr>
              <a:t>该技术通过采集和分析语音样本，提取独特的声纹特征，再利用这些特征生成相似声音的音频文件。</a:t>
            </a:r>
            <a:endParaRPr sz="1575" b="0" i="0">
              <a:solidFill>
                <a:srgbClr val="000000"/>
              </a:solidFill>
              <a:latin typeface="微软雅黑" panose="020B0503020204020204" charset="-122"/>
            </a:endParaRPr>
          </a:p>
        </p:txBody>
      </p:sp>
      <p:sp>
        <p:nvSpPr>
          <p:cNvPr id="6" name="New shape"/>
          <p:cNvSpPr/>
          <p:nvPr/>
        </p:nvSpPr>
        <p:spPr>
          <a:xfrm>
            <a:off x="6458401" y="3365807"/>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关键技术应用</a:t>
            </a:r>
            <a:endParaRPr sz="2100" b="1" i="0">
              <a:solidFill>
                <a:srgbClr val="0090FF"/>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包括深度学习、模式识别等现代科技，使得声纹克隆在安全验证、娱乐等领域得到广泛应用。</a:t>
            </a:r>
            <a:endParaRPr sz="1575" b="0" i="0">
              <a:solidFill>
                <a:srgbClr val="000000"/>
              </a:solidFill>
              <a:latin typeface="微软雅黑" panose="020B0503020204020204" charset="-122"/>
            </a:endParaRPr>
          </a:p>
        </p:txBody>
      </p:sp>
      <p:sp>
        <p:nvSpPr>
          <p:cNvPr id="7" name="New shape"/>
          <p:cNvSpPr/>
          <p:nvPr/>
        </p:nvSpPr>
        <p:spPr>
          <a:xfrm>
            <a:off x="5965200" y="2106203"/>
            <a:ext cx="39600" cy="284197"/>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915943"/>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735403"/>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009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F35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发展历程</a:t>
            </a:r>
            <a:endParaRPr sz="3000" b="1" i="0">
              <a:solidFill>
                <a:srgbClr val="000000"/>
              </a:solidFill>
              <a:latin typeface="微软雅黑" panose="020B0503020204020204" charset="-122"/>
            </a:endParaRPr>
          </a:p>
        </p:txBody>
      </p:sp>
      <p:sp>
        <p:nvSpPr>
          <p:cNvPr id="4" name="New shape"/>
          <p:cNvSpPr/>
          <p:nvPr/>
        </p:nvSpPr>
        <p:spPr>
          <a:xfrm>
            <a:off x="1558800" y="2878466"/>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声纹克隆技术最初源于20世纪中叶，随着计算机语音识别技术的发展，逐渐演变为能够复制个人声音特征的技术。</a:t>
            </a:r>
            <a:endParaRPr sz="1575" b="0" i="0">
              <a:solidFill>
                <a:srgbClr val="000000"/>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声纹克隆技术的起源</a:t>
            </a:r>
            <a:endParaRPr sz="2100" b="1" i="0">
              <a:solidFill>
                <a:srgbClr val="0090FF"/>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近年来，深度学习和机器学习算法的进步，使得声纹克隆技术实现了显著的突破，特别是在提高声音合成的真实感和自然度方面。</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关键技术突破</a:t>
            </a:r>
            <a:endParaRPr sz="2100" b="1" i="0">
              <a:solidFill>
                <a:srgbClr val="0090FF"/>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除了传统的娱乐和安全领域外，声纹克隆技术现已拓展至医疗、教育等多个行业，为用户提供更加个性化的服务体验。</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0F2FF"/>
          </a:solidFill>
          <a:ln w="6350">
            <a:solidFill>
              <a:srgbClr val="0F3558"/>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0090FF"/>
                </a:solidFill>
                <a:latin typeface="微软雅黑" panose="020B0503020204020204" charset="-122"/>
              </a:rPr>
              <a:t>应用领域拓展</a:t>
            </a:r>
            <a:endParaRPr sz="2100" b="1" i="0">
              <a:solidFill>
                <a:srgbClr val="0090F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02</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核心应用场景</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身份认证领域</a:t>
            </a:r>
            <a:endParaRPr sz="3000" b="1" i="0">
              <a:solidFill>
                <a:srgbClr val="000000"/>
              </a:solidFill>
              <a:latin typeface="微软雅黑" panose="020B0503020204020204" charset="-122"/>
            </a:endParaRPr>
          </a:p>
        </p:txBody>
      </p:sp>
      <p:sp>
        <p:nvSpPr>
          <p:cNvPr id="4" name="New shape"/>
          <p:cNvSpPr/>
          <p:nvPr/>
        </p:nvSpPr>
        <p:spPr>
          <a:xfrm>
            <a:off x="1558800"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声纹克隆技术概述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声纹克隆是一种通过分析并复制个人声音特征的技术，用于身份验证和识别。该技术基于声音的独特性，通过提取和匹配声音样本实现身份验证。</a:t>
            </a:r>
            <a:endParaRPr sz="1575" b="0" i="0">
              <a:solidFill>
                <a:srgbClr val="000000"/>
              </a:solidFill>
              <a:latin typeface="微软雅黑" panose="020B0503020204020204" charset="-122"/>
            </a:endParaRPr>
          </a:p>
        </p:txBody>
      </p:sp>
      <p:sp>
        <p:nvSpPr>
          <p:cNvPr id="5" name="New shape"/>
          <p:cNvSpPr/>
          <p:nvPr/>
        </p:nvSpPr>
        <p:spPr>
          <a:xfrm>
            <a:off x="4430015" y="1627200"/>
            <a:ext cx="2744215" cy="28088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在身份认证领域的应用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声纹克隆在安全领域具有重要应用，如手机解锁、银行交易等场景中，通过声纹验证确保用户身份的真实性，提高安全性。</a:t>
            </a:r>
            <a:endParaRPr sz="1575" b="0" i="0">
              <a:solidFill>
                <a:srgbClr val="000000"/>
              </a:solidFill>
              <a:latin typeface="微软雅黑" panose="020B0503020204020204" charset="-122"/>
            </a:endParaRPr>
          </a:p>
        </p:txBody>
      </p:sp>
      <p:sp>
        <p:nvSpPr>
          <p:cNvPr id="6" name="New shape"/>
          <p:cNvSpPr/>
          <p:nvPr/>
        </p:nvSpPr>
        <p:spPr>
          <a:xfrm>
            <a:off x="7301229" y="1627200"/>
            <a:ext cx="2744216"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0090FF"/>
                </a:solidFill>
                <a:latin typeface="微软雅黑" panose="020B0503020204020204" charset="-122"/>
              </a:rPr>
              <a:t>面临的挑战与前景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尽管声纹克隆技术有广泛应用，但仍面临诸如环境噪声干扰、录音伪造等问题。未来，随着算法优化和硬件发展，声纹克隆技术将更加可靠和普及。</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个性化服务定制</a:t>
            </a:r>
            <a:endParaRPr sz="3000" b="1" i="0">
              <a:solidFill>
                <a:srgbClr val="000000"/>
              </a:solidFill>
              <a:latin typeface="微软雅黑" panose="020B0503020204020204" charset="-122"/>
            </a:endParaRPr>
          </a:p>
        </p:txBody>
      </p:sp>
      <p:sp>
        <p:nvSpPr>
          <p:cNvPr id="4" name="New shape"/>
          <p:cNvSpPr/>
          <p:nvPr/>
        </p:nvSpPr>
        <p:spPr>
          <a:xfrm>
            <a:off x="1558800" y="1627200"/>
            <a:ext cx="3040516" cy="3627421"/>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声纹识别技术概述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声纹识别技术通过分析语音特征来识别个体身份，具有高准确度和便捷性。广泛应用于安全认证、智能家居等领域。</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15" y="1627201"/>
            <a:ext cx="3040532" cy="3627421"/>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个性化服务应用案例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在金融领域，通过声纹识别实现远程身份验证；在医疗健康中，根据患者声纹调整治疗方案。案例展示个性化服务的实用性。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47" y="1627201"/>
            <a:ext cx="3040532" cy="3627420"/>
          </a:xfrm>
          <a:prstGeom prst="roundRect">
            <a:avLst>
              <a:gd name="adj" fmla="val 9999"/>
            </a:avLst>
          </a:prstGeom>
          <a:solidFill>
            <a:srgbClr val="E0F2FF"/>
          </a:solidFill>
          <a:ln w="6350">
            <a:solidFill>
              <a:srgbClr val="0090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0090FF"/>
                </a:solidFill>
                <a:latin typeface="微软雅黑" panose="020B0503020204020204" charset="-122"/>
              </a:rPr>
              <a:t>未来发展趋势与挑战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随着人工智能发展，声纹识别技术将更加精准和普及。面临数据隐私保护和算法优化等挑战，需平衡技术创新与用户权益。</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90FF"/>
                </a:solidFill>
                <a:latin typeface="微软雅黑" panose="020B0503020204020204" charset="-122"/>
              </a:rPr>
              <a:t>03</a:t>
            </a:r>
            <a:endParaRPr sz="4800" b="1" i="0">
              <a:solidFill>
                <a:srgbClr val="0090FF"/>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F3558"/>
                </a:solidFill>
                <a:latin typeface="微软雅黑" panose="020B0503020204020204" charset="-122"/>
              </a:rPr>
              <a:t>实现流程解析</a:t>
            </a:r>
            <a:endParaRPr sz="4800" b="1" i="0">
              <a:solidFill>
                <a:srgbClr val="0F3558"/>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4031</Words>
  <Application>WPS 演示</Application>
  <PresentationFormat>全屏显示(4:3)</PresentationFormat>
  <Paragraphs>364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2025-10-09T08:58:00Z</dcterms:created>
  <dcterms:modified xsi:type="dcterms:W3CDTF">2025-10-09T08:57:56Z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0EA5A2680E4B4213AB9D2D423551E112_12</vt:lpwstr>
  </property>
  <property fmtid="{D5CDD505-2E9C-101B-9397-08002B2CF9AE}" pid="3" name="KSOProductBuildVer">
    <vt:lpwstr>2052-12.1.0.22529</vt:lpwstr>
  </property>
</Properties>
</file>