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首尾帧视频创意赋能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动态视觉叙事新维度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动画节奏把控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动画节奏是指动画中动作与时间的关系，通过快慢、停顿等手法来表达情感和故事发展，是动画制作的核心要素。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动画节奏定义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掌握关键帧的使用，合理设置动作的时长与间隔，运用音乐和音效增强节奏感，以及通过预览调整最终效果，是确保动画流畅性的关键步骤。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节奏把控技巧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通过分析经典动画作品的节奏处理，如迪士尼的《狮子王》中的音乐与动作完美结合，展现如何通过节奏变化提升观众体验和剧情感染力。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实际应用案例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转场自然过渡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自然过渡的重要性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在视频制作中，自然的转场能够提升观众的观影体验，使内容更加流畅。通过精心选择和设计转场效果，可以有效避免突兀感，增强整体的连贯性和吸引力。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实现自然过渡的方法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运用渐变、淡入淡出等技巧可创建平滑过渡。此外，利用视觉元素的相似性或连续性，如颜色、形状、动作等，也能实现无缝衔接。这些方法共同作用，确保视频内容的顺畅传递。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3"/>
            <a:ext cx="8016003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过渡效果的应用实例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在实际案例中，例如从介绍产品到展示使用场景时，采用渐隐渐显的方式过渡，既突出了产品特点，又自然地引导观众关注后续内容。此策略广泛应用于各类商业宣传片与教学视频中。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尾帧收束策略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总结升华要点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总结升华要点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本章节将围绕视频内容，提炼关键观点与核心信息，为观众提供深刻洞见。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3267239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核心技能类别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强调在视频中呈现的核心技能，包括技术操作、策略应用等，突出其重要性。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实践应用价值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阐述这些技能在现实工作中的应用价值，鼓励观众将所学应用于实际工作中，提升个人能力。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品牌标识强化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视觉一致性强化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通过统一色彩、字体和图形元素，增强品牌在视觉上的识别度，确保消费者在不同场景中都能迅速认出品牌。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品牌故事传播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利用视频首尾帧讲述品牌故事，加深消费者对品牌理念和价值的理解，建立情感连接，提升品牌忠诚度。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动态效果应用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在首尾帧添加动态效果，如品牌标识的渐变、旋转等，增加视觉吸引力，使品牌信息更加生动有趣。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视听协同优化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配乐风格匹配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音乐风格识别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利用机器学习算法分析音乐特征，实现对不同音乐风格的精准分类，为配乐选择提供科学依据。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情感匹配技术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通过分析音乐节奏、旋律等元素，匹配视频内容的情感表达，确保音乐与画面情感一致，增强观众体验。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动态调整策略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根据视频内容的变化实时调整音乐风格和音量，保持音画同步，提升整体视听效果的和谐度。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字幕排版规范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字幕排版重要性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在视频中，清晰、规范的字幕能增强信息传达效率，确保观众无论何种环境都能理解内容。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字体与大小选择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根据视频风格和受众群体选择合适的字体与字号，确保字幕既美观又易于阅读，避免视觉疲劳。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颜色搭配原则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字幕颜色需与背景形成对比，保证可读性；同时，色彩搭配应和谐，避免干扰主要信息的传递。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技术参数校准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分辨率适配测试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分辨率适配测试概述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分辨率适配测试旨在验证应用在各种屏幕尺寸和分辨率下的表现，确保用户体验的一致性。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关键测试指标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包括图像清晰度、文字可读性及布局适应性，通过这些指标评估应用的显示效果和用户友好度。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实施步骤与方法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从设备选择到测试场景设计，详述如何进行有效的分辨率适配测试，以优化跨平台体验。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首帧视频规划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核心内容呈现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交互元素植入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尾帧收束策略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视听协同优化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技术参数校准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播放流畅度检验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视频播放的流畅度直接关系到用户体验，影响观看者对内容的理解与接受度。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流畅度重要性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通过专业的软件工具，模拟多种网络环境，全面测试视频在不同条件下的播放表现。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检验方法简介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根据检验结果，提出针对性优化方案，如调整视频编码、选择合适的服务器等，以改善播放体验。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提升流畅度的对策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首帧视频规划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主题视觉导入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0" y="1555200"/>
            <a:ext cx="45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5" name="New shape"/>
          <p:cNvSpPr/>
          <p:nvPr/>
        </p:nvSpPr>
        <p:spPr>
          <a:xfrm>
            <a:off x="986400" y="2390400"/>
            <a:ext cx="45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458400" y="1872700"/>
            <a:ext cx="45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2243500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20532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18727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动态效果设计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动态效果设计是视觉传达中不可或缺的一部分，通过运用动画和特效来增强观众的视觉体验，使内容更加生动有趣。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动态效果设计概述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包括平滑过渡、元素运动、颜色渐变等，每种效果都有其独特的作用和应用场景，需根据内容需求灵活选择。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关键动态效果类型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在设计动态效果时，应注重平衡性、简洁性和一致性，避免过度使用导致视觉疲劳。同时，合理利用节奏感和层次感，提升整体观感。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设计原则与技巧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核心内容呈现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关键信息拆解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关键信息拆解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将复杂信息分解为易于理解的小块，便于观众吸收和记忆。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核心技能类别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识别并聚焦于演示中最关键的技能点，确保内容重点突出。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语言精炼原则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使用简洁明了的语言表达，避免冗余，使信息传递更有效。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逻辑脉络梳理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逻辑脉络的重要性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在演讲或展示中，逻辑脉络是引导听众理解内容的基础。良好的逻辑结构能够帮助观众更好地跟随演讲者的思路，确保信息的清晰传达。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54" cy="3988065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构建逻辑脉络的方法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构建逻辑脉络需先明确主题，然后根据主题分解为若干子话题，再通过合理的顺序和连接词将它们串联起来。这样可以使演讲内容层次分明、条理清晰。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逻辑脉络的应用实例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在实际演示中，如商业报告、教育讲座等，运用逻辑脉络可以有效提升信息传递效率和听众的理解程度。例如，先介绍背景信息，再阐述核心观点，最后总结要点。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交互元素植入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WPS 演示</Application>
  <PresentationFormat>全屏显示(4:3)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2025-10-09T08:17:00Z</dcterms:created>
  <dcterms:modified xsi:type="dcterms:W3CDTF">2025-10-09T08:16:27Z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42320EBD5AEC40B8BF24A7981378B29E_12</vt:lpwstr>
  </property>
  <property fmtid="{D5CDD505-2E9C-101B-9397-08002B2CF9AE}" pid="3" name="KSOProductBuildVer">
    <vt:lpwstr>2052-12.1.0.22529</vt:lpwstr>
  </property>
</Properties>
</file>