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type="screen16x9"/>
  <p:notesSz cx="6858000" cy="9144000"/>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98"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98"/>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3" Type="http://schemas.openxmlformats.org/officeDocument/2006/relationships/tags" Target="tags/tag1.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石墨烯赋能未来科技</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F3552"/>
                </a:solidFill>
                <a:latin typeface="微软雅黑" panose="020B0503020204020204" charset="-122"/>
              </a:rPr>
              <a:t>前沿材料创新应用探索</a:t>
            </a:r>
            <a:endParaRPr sz="3000" b="1" i="0">
              <a:solidFill>
                <a:srgbClr val="0F3552"/>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机械剥离法原理</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机械剥离法是一种通过物理作用力从石墨中分离出单层或多层石墨烯的方法，主要依靠外力将石墨层与层之间剥离。</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机械剥离法定义</a:t>
            </a:r>
            <a:endParaRPr sz="2100" b="1" i="0">
              <a:solidFill>
                <a:srgbClr val="0F3552"/>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该方法利用粘附剂、胶带等工具对石墨施加剪切力，逐步剥离得到薄片状石墨烯，操作简便但需精细控制力度和环境条件。</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原理与操作</a:t>
            </a:r>
            <a:endParaRPr sz="2100" b="1" i="0">
              <a:solidFill>
                <a:srgbClr val="0F3552"/>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机械剥离法是最早实现石墨烯制备的方法之一，对后续研究提供了基础，并促进了石墨烯在电子器件等领域的应用探索。</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应用与发展</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化学气相沉积术</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化学气相沉积术概述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化学气相沉积术（CVD）是一种通过化学反应在固体表面上沉积薄膜的技术。广泛应用于半导体、金属和复合材料的制备，具有高纯度和良好均匀性的特点。</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CVD技术在石墨烯中的应用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利用CVD技术可以高效制备大面积、高质量的石墨烯薄膜。该方法通过碳氢化合物分解反应，在铜或镍等金属基底上生长石墨烯，适用于电子器件和透明导电膜等领域。</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石墨烯CVD制备的优势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CVD法制备石墨烯具有成本低、产量高、可规模化生产的优点。此外，该方法能够控制石墨烯的厚度和结构，满足不同应用需求，是当前石墨烯研究和应用的主流方法之一。</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04</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应用领域拓展</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电子信息器件应用</a:t>
            </a:r>
            <a:endParaRPr sz="3000" b="1" i="0">
              <a:solidFill>
                <a:srgbClr val="000000"/>
              </a:solidFill>
              <a:latin typeface="微软雅黑" panose="020B0503020204020204" charset="-122"/>
            </a:endParaRPr>
          </a:p>
        </p:txBody>
      </p:sp>
      <p:sp>
        <p:nvSpPr>
          <p:cNvPr id="4" name="New shape"/>
          <p:cNvSpPr/>
          <p:nvPr/>
        </p:nvSpPr>
        <p:spPr>
          <a:xfrm>
            <a:off x="1558800" y="1627201"/>
            <a:ext cx="3040512"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石墨烯在电子器件中应用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石墨烯因其优异的导电性和热导性，被广泛用于制备高性能电子器件，如晶体管和传感器。</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2" y="1627201"/>
            <a:ext cx="3040501"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提升电子设备性能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石墨烯的引入显著提升了电子器件的速度、效率和稳定性，推动了电子信息技术的革新发展。</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3" y="1627202"/>
            <a:ext cx="3040502"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促进微型化与集成化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石墨烯的超薄特性使其成为微型电子器件的理想材料，促进了电子设备向更小型化、集成化方向发展。</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储能设备新突破</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石墨烯储能原理</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石墨烯作为电极材料，因其高导电性和比表面积大，在储能设备中表现出优异的电化学性能，显著提升储能效率。</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新型石墨烯储能器件</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利用石墨烯的独特性质开发出的新型储能设备，如超级电容器和锂离子电池，展现出更高的能量密度和更长的循环寿命。</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石墨烯储能技术应用</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石墨烯储能技术已广泛应用于电动汽车、可再生能源存储等领域，推动能源存储技术向更高效、环保方向发展。</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05</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复合材料创新</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功能化改性技术</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功能化改性技术概述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功能化改性技术是通过对石墨烯进行化学或物理处理，引入特定功能团，以提升其性能。该技术在材料科学领域具有重要应用价值。</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常见的功能化方法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包括共价键合、非共价键合和掺杂等方法。通过这些手段，可以实现石墨烯的导电性、热稳定性和机械强度等多方面性能的提升。</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功能化改性的应用前景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功能化改性后的石墨烯在电子器件、能源存储、生物医药等领域展现出巨大潜力。未来，随着技术的不断进步，其应用范围将进一步扩大。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多领域复合应用</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能源领域的应用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石墨烯因其优异的导电性，在能源领域展现出巨大潜力。可用于高效电池电极材料和超级电容器，显著提升能量存储与转换效率。</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复合材料增强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石墨烯作为增强剂添加到聚合物中，能大幅提高材料的强度、刚度和导热性，广泛应用于航空航天、汽车制造等行业的高性能复合材料。</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生物医学应用拓展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石墨烯具有独特的生物相容性和抗菌性，在药物传递、组织工程等领域展现出广阔前景。其纳米级特性使其成为理想的生物医学材料载体。</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06</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前沿研究方向</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柔性电子集成化</a:t>
            </a:r>
            <a:endParaRPr sz="3000" b="1" i="0">
              <a:solidFill>
                <a:srgbClr val="000000"/>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柔性电子集成化概述</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探讨石墨烯在柔性电子领域的重要性，包括其在可穿戴设备、智能纺织品等方面的应用潜力。</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技术优势分析</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分析石墨烯作为柔性材料的独特性，如高导电性、优异的柔韧性和机械强度，及其对电子产品性能的影响。</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应用前景展望</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预测石墨烯在柔性电子领域的未来发展趋势，包括技术创新、市场需求增长及潜在应用领域的拓展。</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目录</a:t>
            </a:r>
            <a:endParaRPr sz="4800" b="1" i="0">
              <a:solidFill>
                <a:srgbClr val="5197FC"/>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F3552"/>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石墨烯基础概述</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F3552"/>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优异物理特性</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F3552"/>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制备方法分类</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F3552"/>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应用领域拓展</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F3552"/>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复合材料创新</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F3552"/>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前沿研究方向</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F3552"/>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产业化现状分析</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F3552"/>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生物医学新探索</a:t>
            </a:r>
            <a:endParaRPr sz="3000" b="1" i="0">
              <a:solidFill>
                <a:srgbClr val="000000"/>
              </a:solidFill>
              <a:latin typeface="微软雅黑" panose="020B0503020204020204" charset="-122"/>
            </a:endParaRPr>
          </a:p>
        </p:txBody>
      </p:sp>
      <p:sp>
        <p:nvSpPr>
          <p:cNvPr id="4" name="New shape"/>
          <p:cNvSpPr/>
          <p:nvPr/>
        </p:nvSpPr>
        <p:spPr>
          <a:xfrm>
            <a:off x="1558800" y="2878466"/>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石墨烯因其独特的电学和机械性能，在生物医学领域展现出巨大潜力，如用于药物递送和生物传感器。</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石墨烯生物医学应用</a:t>
            </a:r>
            <a:endParaRPr sz="2100" b="1" i="0">
              <a:solidFill>
                <a:srgbClr val="0F3552"/>
              </a:solidFill>
              <a:latin typeface="微软雅黑" panose="020B0503020204020204" charset="-122"/>
            </a:endParaRPr>
          </a:p>
        </p:txBody>
      </p:sp>
      <p:sp>
        <p:nvSpPr>
          <p:cNvPr id="6" name="New shape"/>
          <p:cNvSpPr/>
          <p:nvPr/>
        </p:nvSpPr>
        <p:spPr>
          <a:xfrm>
            <a:off x="4430015" y="2878466"/>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石墨烯作为药物载体，能有效提高药物稳定性和靶向性，减少副作用，增强治疗效果。</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石墨烯在药物递送中的作用</a:t>
            </a:r>
            <a:endParaRPr sz="2100" b="1" i="0">
              <a:solidFill>
                <a:srgbClr val="0F3552"/>
              </a:solidFill>
              <a:latin typeface="微软雅黑" panose="020B0503020204020204" charset="-122"/>
            </a:endParaRPr>
          </a:p>
        </p:txBody>
      </p:sp>
      <p:sp>
        <p:nvSpPr>
          <p:cNvPr id="8" name="New shape"/>
          <p:cNvSpPr/>
          <p:nvPr/>
        </p:nvSpPr>
        <p:spPr>
          <a:xfrm>
            <a:off x="7301229" y="2878466"/>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利用石墨烯的高导电性，开发新型生物传感器，实现快速、准确的生物检测，推动精准医疗发展。</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石墨烯基生物传感器发展</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07</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产业化现状分析</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全球产能布局图</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全球石墨烯产能分布</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目前全球石墨烯主要生产国为中国、美国和韩国，其中中国占据主导地位，产能和技术发展迅速。</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主要生产区域概览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中国东部沿海城市如青岛、宁波等地是主要的石墨烯生产基地，拥有完善的产业链和政策支持。</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未来产能发展趋势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随着技术的进步和市场需求的增长，预计未来几年全球石墨烯产能将持续增长，特别是在新能源和电子行业中的应用。</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成本控制策略论</a:t>
            </a:r>
            <a:endParaRPr sz="3000" b="1" i="0">
              <a:solidFill>
                <a:srgbClr val="000000"/>
              </a:solidFill>
              <a:latin typeface="微软雅黑" panose="020B0503020204020204" charset="-122"/>
            </a:endParaRPr>
          </a:p>
        </p:txBody>
      </p:sp>
      <p:sp>
        <p:nvSpPr>
          <p:cNvPr id="4" name="New shape"/>
          <p:cNvSpPr/>
          <p:nvPr/>
        </p:nvSpPr>
        <p:spPr>
          <a:xfrm>
            <a:off x="1558800" y="1627201"/>
            <a:ext cx="3032171"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优化生产流程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通过精细化管理生产流程，减少浪费，提高石墨烯的生产效率和质量，从而有效控制成本。</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40503"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原材料采购策略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选择性价比高的原材料供应商，进行长期合作谈判，以降低采购成本，同时确保材料质量符合生产需求。</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474" y="1627202"/>
            <a:ext cx="3040503"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技术创新与应用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持续投入研发，探索新技术、新工艺来降低生产成本，如改进合成方法、提高材料利用率等，以增强市场竞争力。</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08</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未来发展趋势</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标准化体系建设</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石墨烯产业标准化体系建设，旨在通过制定统一的技术标准、生产流程和质量控制方法，提升产品性能与市场竞争力。</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标准化体系建设</a:t>
            </a:r>
            <a:endParaRPr sz="2100" b="1" i="0">
              <a:solidFill>
                <a:srgbClr val="0F3552"/>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聚焦于石墨烯材料制备、表征及应用的关键技术环节，建立一系列国际认可的标准体系，确保技术先进性与稳定性。</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关键技术标准化</a:t>
            </a:r>
            <a:endParaRPr sz="2100" b="1" i="0">
              <a:solidFill>
                <a:srgbClr val="0F3552"/>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推动石墨烯上下游企业间的信息共享与合作研发，促进原材料供应、加工制造、终端应用等环节高效对接，形成完整且高效的产业链条。</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产业链协同发展</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跨学科融合路径</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材料科学与工程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石墨烯作为新材料的代表，其研究涉及材料科学、物理学和化学等多个学科。通过跨学科合作，推动了对石墨烯结构和性能的深入理解。</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物理学与化学融合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石墨烯独特的物理和化学性质促使物理学家和化学家共同探索其应用潜力，如量子计算和新型电池等，展现了跨学科研究的广阔前景。</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工程技术创新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石墨烯在电子、能源和复合材料等领域的应用促进了工程技术的创新，工程师们利用其特性开发了多种新产品，推动了技术进步。</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01</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石墨烯基础概述</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定义与结构特点</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石墨烯的基本定义</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石墨烯是一种由单层碳原子以六边形蜂窝状排列构成的二维材料，具有优异的导电性、导热性和机械强度。</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结构特点概述</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石墨烯的独特二维结构赋予其超高强度和柔韧性，同时保持了良好的电子迁移率，使其在纳米科技和复合材料领域有广泛应用。</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物理化学性质</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石墨烯展现出非凡的电学性能，如高电子迁移率和量子霍尔效应，以及卓越的热导率和力学性能，是未来高科技应用的关键材料。</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发现历程及意义</a:t>
            </a:r>
            <a:endParaRPr sz="3000" b="1" i="0">
              <a:solidFill>
                <a:srgbClr val="000000"/>
              </a:solidFill>
              <a:latin typeface="微软雅黑" panose="020B0503020204020204" charset="-122"/>
            </a:endParaRPr>
          </a:p>
        </p:txBody>
      </p:sp>
      <p:sp>
        <p:nvSpPr>
          <p:cNvPr id="4" name="New shape"/>
          <p:cNvSpPr/>
          <p:nvPr/>
        </p:nvSpPr>
        <p:spPr>
          <a:xfrm>
            <a:off x="1558800" y="2402271"/>
            <a:ext cx="2744215" cy="29747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石墨烯，作为最薄、最强韧的材料之一，由英国物理学家安德烈·盖姆和康斯坦丁·诺沃肖洛夫于2004年通过胶带剥离法首次制备。这一突破性发现不仅揭示了二维材料的新世界，也为科学研究和技术应用带来革命性变革。</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石墨烯的发现历程</a:t>
            </a:r>
            <a:endParaRPr sz="2100" b="1" i="0">
              <a:solidFill>
                <a:srgbClr val="0F3552"/>
              </a:solidFill>
              <a:latin typeface="微软雅黑" panose="020B0503020204020204" charset="-122"/>
            </a:endParaRPr>
          </a:p>
        </p:txBody>
      </p:sp>
      <p:sp>
        <p:nvSpPr>
          <p:cNvPr id="6" name="New shape"/>
          <p:cNvSpPr/>
          <p:nvPr/>
        </p:nvSpPr>
        <p:spPr>
          <a:xfrm>
            <a:off x="4430015" y="2402270"/>
            <a:ext cx="2744215" cy="26143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石墨烯因其卓越的电导率、热导率及机械强度，在电子、能源存储、复合材料等领域显示出巨大潜力。其独特的物理性质为新材料开发提供了新思路，推动了多个行业的技术进步。</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石墨烯的重要性</a:t>
            </a:r>
            <a:endParaRPr sz="2100" b="1" i="0">
              <a:solidFill>
                <a:srgbClr val="0F3552"/>
              </a:solidFill>
              <a:latin typeface="微软雅黑" panose="020B0503020204020204" charset="-122"/>
            </a:endParaRPr>
          </a:p>
        </p:txBody>
      </p:sp>
      <p:sp>
        <p:nvSpPr>
          <p:cNvPr id="8" name="New shape"/>
          <p:cNvSpPr/>
          <p:nvPr/>
        </p:nvSpPr>
        <p:spPr>
          <a:xfrm>
            <a:off x="7301229" y="2402270"/>
            <a:ext cx="2744216" cy="26143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随着研究的深入，石墨烯的应用前景愈发广阔。从更高效的电池到超轻的航空材料，石墨烯正逐步成为推动未来科技发展的关键材料，预示着一个充满无限可能的新时代的到来。</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石墨烯的未来展望</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02</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优异物理特性</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超强导电导热性</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石墨烯导电性能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石墨烯具有优异的电子迁移率，其导电性能远超传统材料，成为未来电子设备的理想选择。</a:t>
            </a:r>
            <a:endParaRPr sz="1575" b="0" i="0">
              <a:solidFill>
                <a:srgbClr val="000000"/>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导热性特点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石墨烯的导热系数极高，是铜的数倍，使其在热管理领域展现出巨大潜力。</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应用领域展望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凭借其卓越的导电和导热性能，石墨烯在能源、电子、航空航天等多个领域都有广阔的应用前景。</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超高机械强度</a:t>
            </a:r>
            <a:endParaRPr sz="3000" b="1" i="0">
              <a:solidFill>
                <a:srgbClr val="000000"/>
              </a:solidFill>
              <a:latin typeface="微软雅黑" panose="020B0503020204020204" charset="-122"/>
            </a:endParaRPr>
          </a:p>
        </p:txBody>
      </p:sp>
      <p:sp>
        <p:nvSpPr>
          <p:cNvPr id="4" name="New shape"/>
          <p:cNvSpPr/>
          <p:nvPr/>
        </p:nvSpPr>
        <p:spPr>
          <a:xfrm>
            <a:off x="1558800" y="1627200"/>
            <a:ext cx="3040514" cy="3267240"/>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石墨烯的机械强度概述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石墨烯以其独特的二维晶体结构，展现出惊人的超高机械强度，成为材料科学领域的研究热点。</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4" y="1627202"/>
            <a:ext cx="3040502"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强度来源分析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石墨烯的超强机械性能源于其碳原子间的强力共价键和蜂窝状晶体结构，使其在受力时能均匀分散应力。</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7" y="1627202"/>
            <a:ext cx="3040503"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应用前景展望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利用石墨烯的超高机械强度，可开发出更轻、更强、更耐用的新型材料，广泛应用于航空航天、汽车制造等领域。</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03</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制备方法分类</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3292</Words>
  <Application>WPS 演示</Application>
  <PresentationFormat>全屏显示(4:3)</PresentationFormat>
  <Paragraphs>293</Paragraphs>
  <Slides>27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27</vt:i4>
      </vt:variant>
    </vt:vector>
  </HeadingPairs>
  <TitlesOfParts>
    <vt:vector size="34"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2025-09-30T10:11:00Z</dcterms:created>
  <dcterms:modified xsi:type="dcterms:W3CDTF">2025-09-30T10:10:26Z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A19CFDC19B0E4762A67BE93AC3DACDF9_12</vt:lpwstr>
  </property>
  <property fmtid="{D5CDD505-2E9C-101B-9397-08002B2CF9AE}" pid="3" name="KSOProductBuildVer">
    <vt:lpwstr>2052-12.1.0.22529</vt:lpwstr>
  </property>
</Properties>
</file>