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type="screen16x9"/>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高速轮轨技术革新前沿</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0FFF8"/>
                </a:solidFill>
                <a:latin typeface="微软雅黑" panose="020B0503020204020204" charset="-122"/>
              </a:rPr>
              <a:t>轨道交通高效出行新篇</a:t>
            </a:r>
            <a:endParaRPr sz="3000" b="1" i="0">
              <a:solidFill>
                <a:srgbClr val="00FFF8"/>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2025/10/01</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高速度优势</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高速轮轨技术通过优化轨道和列车设计，实现了在高速条件下的安全、稳定运行。其核心技术包括先进的牵引系统、制动技术和材料科学的应用。</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高速轮轨技术概述</a:t>
            </a:r>
            <a:endParaRPr sz="2100" b="1" i="0">
              <a:solidFill>
                <a:srgbClr val="00FFF8"/>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高速轮轨技术大幅缩短了城市间的旅行时间，提高了运输效率。它不仅加快了货物的流通速度，也促进了区域经济的一体化发展。</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提升交通效率</a:t>
            </a:r>
            <a:endParaRPr sz="2100" b="1" i="0">
              <a:solidFill>
                <a:srgbClr val="00FFF8"/>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高速轮轨网络的建设带动了沿线地区的经济发展，增加了就业机会，吸引了更多的投资。此外，它还促进了旅游业的发展，提升了城市的国际形象。</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促进经济发展</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大运量能力</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高速轮轨的运载能力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高速轮轨系统凭借其高效运输特性，具备极高的乘客和货物运载量。通过优化列车编组、提升线路运行密度，实现大运量目标，满足日益增长的交通需求。</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技术革新与运力提升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采用先进的轨道技术和列车设计，如磁悬浮、超导等技术，显著提高列车速度和稳定性，从而增强单次运输的乘客与货物数量，提升整体运力表现。</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运营效率与运量管理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运用智能调度和实时监控系统，优化列车运行计划和路线分配，有效减少延误和空驶，确保高速轮轨系统的高效运转，最大化利用运载资源。</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04</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应用场景分布</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城际交通领域</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城际高速轮轨概述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高速轮轨是现代城际交通的重要组成部分，以其高效、快速的特点在城市间运输中扮演关键角色。</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技术优势分析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高速轮轨系统采用先进的轨道和车辆设计，具备高速度、低能耗、安全性强等特点，有效提高运输效率。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应用案例展示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国内外多个城市已成功运营高速轮轨线路，如中国的京沪高铁、法国的TGV等，显著缩短了城际旅行时间。</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货运运输场景</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货运轮轨系统简介</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高速货运轮轨系统是现代物流中的重要组成部分，通过高速铁路网络实现货物的快速运输，提高物流效率和降低成本。</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关键技术与创新点</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高速轮轨技术在货运场景中的应用，包括轨道材料优化、列车设计革新及智能调度系统的运用，极大提升了运输的安全性和可靠性。</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未来发展趋势</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随着科技的进步，高速轮轨货运将继续向自动化、智能化方向发展，同时探索更环保高效的解决方案，以适应全球物流需求的增长。</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05</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安全保障体系</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智能监控系统</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智能监控技术概述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智能监控系统利用先进的传感器和算法，实时监测高速轮轨状态，有效预防故障发生。</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关键监控功能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包括振动分析、温度监测以及磨损评估，确保列车安全运行，减少维护成本。</a:t>
            </a:r>
            <a:endParaRPr sz="1575" b="0" i="0">
              <a:solidFill>
                <a:srgbClr val="FFFFFF"/>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系统优势与挑战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提升铁路运营效率和安全性，但面临数据整合和算法优化等难题，需要持续创新。</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应急处理机制</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紧急情况识别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高速轮轨系统需实时监测运行状态，一旦发现异常震动、温度升高等现象，立即判断是否为紧急情况。</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应急响应流程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确立快速有效的应急响应机制，包括立即启动安全程序、通知相关人员和采取必要的保护措施。</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事后评估与改进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事故发生后进行全面评估，分析原因，总结经验教训，不断优化应急预案，提高系统安全性。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06</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未来发展趋势</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技术创新方向</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高速轮轨技术革新</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高速轮轨技术通过优化轮轨材料和结构设计，提高列车运行速度和稳定性，是铁路运输现代化的重要方向。</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新材料应用进展</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采用高强度、轻量化的新型合金材料，显著提升轮轨的承载能力和耐磨性，延长使用寿命，降低维护成本。</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智能化监控与维护</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结合物联网和大数据分析技术，实现对高速轮轨系统的实时监控与智能诊断，及时预警潜在故障，保障行车安全。</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目录</a:t>
            </a:r>
            <a:endParaRPr sz="4800" b="1" i="0">
              <a:solidFill>
                <a:srgbClr val="FE9471"/>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0FFF8"/>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高速轮轨概述</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0FFF8"/>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技术原理解析</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0FFF8"/>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优势性能展示</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0FFF8"/>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应用场景分布</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0FFF8"/>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安全保障体系</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0FFF8"/>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网络拓展规划</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网络规划是高速铁路建设中的关键步骤，涉及线路布局、站点设置及通信系统设计，确保列车运行高效安全。</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网络规划基础</a:t>
            </a:r>
            <a:endParaRPr sz="2100" b="1" i="0">
              <a:solidFill>
                <a:srgbClr val="00FFF8"/>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选择合适的通信技术和设备对于实现高速轮轨系统的实时数据传输至关重要，包括GSM-R和LTE等先进技术的应用。</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技术与设备选择</a:t>
            </a:r>
            <a:endParaRPr sz="2100" b="1" i="0">
              <a:solidFill>
                <a:srgbClr val="00FFF8"/>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在网络拓展规划中，必须充分考虑网络安全和系统可靠性，采用冗余设计和加密措施，以保障信息传输的安全和稳定。</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安全与可靠性考量</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01</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高速轮轨概述</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定义与特点</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高速轮轨定义</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高速轮轨技术是指列车在专用轨道上以较高速度运行的运输方式，通过精确的轨道铺设和高性能轮对实现高速行驶。</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高速轮轨特点</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高速轮轨具有高速度、大容量、低能耗的特点，能有效缩短城市间通行时间，提升铁路运输效率，是现代交通的重要组成部分。</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应用与影响</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高速轮轨广泛应用于城际快速交通、旅游专线等领域，显著改善区域经济联系，促进社会经济发展，同时减少环境污染，提高能源利用效率。</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高速轮轨技术起源于20世纪60年代，最初用于提高铁路运输速度。经过不断研发和改进，现已成为现代交通系统的重要组成部分。</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高速轮轨技术起源</a:t>
            </a:r>
            <a:endParaRPr sz="2100" b="1" i="0">
              <a:solidFill>
                <a:srgbClr val="00FFF8"/>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高速轮轨技术经历了从传统轮轨到高速轮轨的演变过程。这一过程中，通过材料创新、设计优化等方式，实现了列车运行速度的大幅提升。</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技术发展历程</a:t>
            </a:r>
            <a:endParaRPr sz="2100" b="1" i="0">
              <a:solidFill>
                <a:srgbClr val="00FFF8"/>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目前，高速轮轨技术广泛应用于国内外多个城市。然而，在实际应用中仍面临噪音控制、维护成本等挑战，需要持续研究和解决。</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当前应用与挑战</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02</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技术原理解析</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轨道结构设计</a:t>
            </a:r>
            <a:endParaRPr sz="3000" b="1" i="0">
              <a:solidFill>
                <a:srgbClr val="FFFFFF"/>
              </a:solidFill>
              <a:latin typeface="微软雅黑" panose="020B0503020204020204" charset="-122"/>
            </a:endParaRPr>
          </a:p>
        </p:txBody>
      </p:sp>
      <p:sp>
        <p:nvSpPr>
          <p:cNvPr id="4" name="New shape"/>
          <p:cNvSpPr/>
          <p:nvPr/>
        </p:nvSpPr>
        <p:spPr>
          <a:xfrm>
            <a:off x="1558800"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轨道设计原则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高速轮轨的轨道设计需遵循力学与工程学原则，确保结构稳定性和安全性。采用高强度材料及优化结构设计，以适应高速运行时的压力和震动。</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轨道材料选择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高速轮轨的轨道材料选择至关重要，通常选用耐磨、抗腐蚀且具有良好机械性能的材料。如合金钢、复合材料等，以提高轨道的使用寿命和运行效率。</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轨道维护策略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高速轮轨的轨道维护是保障安全运行的重要环节，包括定期检查、及时修复损伤、清洁保养等措施。采用先进的检测技术和设备，确保轨道系统的可靠性和稳定性。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动力系统构成</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39"/>
          </a:xfrm>
          <a:prstGeom prst="roundRect">
            <a:avLst>
              <a:gd name="adj" fmla="val 9999"/>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动力系统概述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动力系统是高速轮轨的心脏，负责提供列车运行所需的能量和动力。它包括牵引电机、传动装置等关键部件，确保列车能够高效、稳定地行驶。</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42" cy="36274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牵引电机作用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牵引电机是动力系统中的核心部件，它将电能转化为机械能，驱动列车前进。其性能直接影响列车的速度和加速度，是衡量列车性能的重要指标之一。</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73" y="1627200"/>
            <a:ext cx="3040542" cy="36274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传动装置功能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传动装置位于牵引电机与车轮之间，负责传递动力并调节列车的速度。通过改变齿轮比，实现不同速度下的平稳运行，保证列车的安全性和舒适性。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03</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优势性能展示</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2473</Words>
  <Application>WPS 演示</Application>
  <PresentationFormat>全屏显示(4:3)</PresentationFormat>
  <Paragraphs>225</Paragraphs>
  <Slides>21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2025-10-01T03:57:00Z</dcterms:created>
  <dcterms:modified xsi:type="dcterms:W3CDTF">2025-10-01T04:00:24Z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3448E0A3C38E4C2FBAEDF93A0B55F415_12</vt:lpwstr>
  </property>
  <property fmtid="{D5CDD505-2E9C-101B-9397-08002B2CF9AE}" pid="3" name="KSOProductBuildVer">
    <vt:lpwstr>2052-12.1.0.22529</vt:lpwstr>
  </property>
</Properties>
</file>