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 type="screen16x9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gs" Target="tags/tag1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供应链金融创新赋能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2F66EE"/>
                </a:solidFill>
                <a:latin typeface="微软雅黑" panose="020B0503020204020204" charset="-122"/>
              </a:rPr>
              <a:t>驱动产业协同升级发展</a:t>
            </a:r>
            <a:endParaRPr sz="30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业务模式分类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应收账款融资方案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应收账款融资定义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应收账款融资指企业将未到期的应收账款转让给金融机构，以获得资金的一种融资方式。这种方式能有效缓解企业短期资金压力，提高资金周转效率。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操作流程概述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应收账款融资的操作流程包括：企业与金融机构签订融资协议、提供必要的交易合同和发票、金融机构审核后放款、企业还款及支付利息。整个过程高效透明，有助于企业快速回笼资金。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984197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风险控制策略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在应收账款融资中，金融机构会采用多种手段控制风险，如要求提供信用保险、设置担保措施等。此外，通过定期跟踪客户信用状态和还款能力，确保资金安全。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98419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存货质押运作机制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存货质押概念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存货质押是指企业以库存商品作为抵押，向金融机构申请贷款的一种融资方式。这种方式能有效缓解企业资金压力，提高资金周转效率。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运作流程解析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存货质押的运作流程包括质押物估值、签订质押合同、发放贷款和质押物管理等环节。每个环节都需要严格把控，确保操作合规性和安全性。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风险控制要点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在存货质押中，风险控制是关键。需注意评估质押物的市场价格波动、存储条件及监管措施等因素，以降低潜在风险，保障贷款安全。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预付款融资流程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预付款融资概述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预付款融资是供应链金融中的一种模式，通过金融机构为供应商提供资金支持，确保其能够提前收到买家的款项，缓解资金压力。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流程步骤详解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从申请融资开始，经过银行审批、签订合同、发放贷款，直至还款结束，每个步骤都需严格遵循规定，保障交易的安全与透明。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4" y="1627201"/>
            <a:ext cx="3040533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风险控制措施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为降低预付款融资的风险，需对借款人进行信用评估，并设置合理的担保机制，同时加强贷后管理，确保资金安全有效使用。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风险管理体系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信用风险评估模型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信用风险评估模型是一种用于预测借款人违约可能性的工具，通过分析财务数据、市场信息及行为特征，为金融机构提供决策支持。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信用风险评估模型定义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构建信用风险评估模型需考虑多个因素：历史违约数据、宏观经济指标、行业特性等，这些要素共同决定了模型的准确性和可靠性。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模型构建关键要素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信用风险评估模型广泛应用于信贷审批、风险定价等领域，但面临数据质量、模型更新滞后等挑战，需要持续优化以适应市场变化。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模型应用与挑战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操作风险防控措施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风险识别与评估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通过系统性的数据分析和市场研究，准确识别潜在的操作风险，并对其进行量化评估，为制定有效的防控策略提供依据。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内部控制强化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加强公司内部控制体系，确保业务流程的规范性和透明度，减少人为操作错误和欺诈行为，提升整体运营效率。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技术防范措施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利用现代信息技术手段，如区块链、大数据等，增强供应链金融的安全性和透明度，有效预防和降低操作风险的发生。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法律合规性审查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供应链金融法律框架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分析供应链金融的法律环境，包括合同法、贸易融资法规等，以确保操作的合法性和合规性。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合规性审查流程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阐述进行合规性审查的具体步骤，包括风险评估、文件审核及定期审计，以防控潜在法律风险。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监管政策与指导原则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介绍相关监管机构发布的政策法规及指导原则，帮助企业更好地理解并遵守供应链金融领域的法律法规。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技术赋能实践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区块链应用案例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区块链在供应链金融的应用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区块链技术为供应链金融提供了透明度高、安全性强的交易平台，有效解决了传统供应链金融中的信用问题。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提高交易效率和安全性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通过分布式账本技术，区块链确保了供应链金融交易的实时性和不可篡改性，大幅提高了交易的效率与安全。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案例分析：国际支付系统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某国际支付公司利用区块链技术，成功实现了跨境支付的即时结算，显著降低了交易成本并缩短了处理时间。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供应链金融概述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参与主体分析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业务模式分类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风险管理体系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技术赋能实践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政策环境解读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典型行业应用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发展趋势展望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大数据风控体系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大数据风控体系通过整合多源数据，构建风险评估模型，实现对供应链金融活动的全方位监控与预警。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大数据风控体系概述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包括数据采集、处理、分析及建模等环节，确保风控体系的精准性和高效性。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核心技能类别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在供应链金融中，利用大数据风控体系可有效识别潜在风险，保障交易双方的资金安全与业务连续性。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应用场景示例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智能合约应用场景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智能合约在供应链金融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智能合约通过自动化执行合同条款，提高供应链金融效率，减少人工干预，确保交易透明度和安全性。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应用场景示例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应用于订单履行、支付结算、信用评估等环节，实现资金流与物流的同步管理，提升整体供应链运作效率。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面临的挑战与机遇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尽管智能合约带来诸多优势，但技术复杂性、法律合规性等问题仍待解决，同时为供应链金融创新提供广阔空间。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政策环境解读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国家监管框架演变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03" cy="3627421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早期监管框架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20世纪中叶，供应链金融监管主要依赖银行内部控制和行业自律，缺乏统一标准，风险防控能力有限。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1"/>
            <a:ext cx="3040533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法规逐步完善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随着市场发展，各国政府开始制定专门针对供应链金融的法律法规，强化信息披露、风险管理等关键环节，提升整体监管效能。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37" y="1627201"/>
            <a:ext cx="3040532" cy="3627420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国际合作加强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面对全球化背景下的供应链挑战，多国通过签署协议和建立跨国监管机制，共同打击洗钱、恐怖融资等非法活动，确保资金安全流动。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地方试点政策支持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地方试点政策概述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地方政府通过制定特定政策，支持供应链金融创新实践，旨在优化地区内企业融资环境，促进产业链条的健康发展。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主要支持措施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包括财税优惠、风险补偿机制及专项基金设立等，为企业提供多元化金融服务，降低运营成本，增强市场竞争力。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试点成效与挑战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各地试点显示供应链金融能有效缓解中小企业融资难问题，但亦面临监管体系不健全、信息透明度不足等挑战，需持续优化政策环境。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行业标准建设进展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随着供应链金融的兴起，为保障各方利益与操作规范，制定统一的行业标准显得尤为重要。这有助于提升整个行业的透明度和效率。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行业标准制定背景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目前，多个国家和国际组织正积极参与到行业标准的制定中，涵盖风险管理、信息共享等多个方面，以促进供应链金融服务的健康发展。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当前进展概述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在推进行业标准建设的过程中，需克服技术、法律等多方面的挑战。同时，这也为行业带来了优化管理、增强合作的新机遇。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面临的挑战与机遇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典型行业应用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汽车产业链实践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汽车产业链概述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涵盖从原材料供应、零部件生产到整车组装和销售的全过程，强调供应链管理在提升效率中的关键作用。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供应链金融实践案例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以某知名汽车制造商为例，介绍其在供应链金融方面的成功应用，包括应收账款融资、库存质押贷款等模式。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风险管理与优化策略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分析汽车产业链中的常见风险类型及其成因，提出基于大数据和AI技术的风险预警与应对措施，旨在提高整个链条的稳定性和抗风险能力。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电商生态闭环案例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39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电商生态闭环概述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电商生态闭环指通过整合供应链、物流、支付等环节，实现商品从生产到消费的全流程管理。有效提升效率，降低成本，增强竞争力。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627439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案例分析：阿里巴巴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阿里巴巴构建了完整的电商生态闭环，包括淘宝、天猫、支付宝等平台，通过数据驱动优化供应链管理，提高运营效率，增强用户体验。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5" y="1627200"/>
            <a:ext cx="3040542" cy="36274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成功要素与挑战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电商生态闭环的成功依赖于技术创新、数据分析能力及合作伙伴关系管理。面临的挑战包括市场竞争加剧、法规合规风险以及技术更新迭代速度。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农业供应链创新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农业供应链金融模式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农业供应链金融通过整合上下游资源，提供融资、结算等服务，促进农产品流通和农民增收。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区块链技术应用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区块链技术在农业供应链中实现信息透明、可追溯，提高交易效率，降低信用风险。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绿色金融支持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绿色金融为农业供应链提供低息贷款、补贴等政策支持，推动生态农业发展，实现可持续发展目标。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供应链金融概述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发展趋势展望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数字化转型路径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数字化技术集成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通过整合云计算、大数据等技术，实现供应链金融的全面数字化转型，提升金融服务的效率和质量。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7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数据驱动决策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利用数据分析工具挖掘供应链数据价值，辅助企业做出更精准的金融决策，优化资金配置。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263387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智能化服务平台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构建基于人工智能的在线平台，提供自动化的金融服务，如智能风控、信用评估，增强用户体验。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26338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绿色金融融合方向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绿色金融概念解析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绿色金融指支持环境保护和可持续发展的金融活动，通过资金支持低碳、清洁能源等项目，促进经济与环境的和谐发展。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08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供应链金融在绿色转型中的作用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供应链金融通过为绿色产业提供融资支持，助力企业降低运营成本，加速绿色技术的研发和应用，推动整个供应链的绿色升级。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08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实现绿色金融的策略与路径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实现绿色金融需建立完善的政策框架，鼓励金融机构创新绿色金融产品，同时加强监管和信息披露，确保资金流向环保和可持续项目。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跨境业务拓展空间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799" y="1627201"/>
            <a:ext cx="3031739" cy="3267239"/>
          </a:xfrm>
          <a:prstGeom prst="roundRect">
            <a:avLst>
              <a:gd name="adj" fmla="val 10032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跨境电商增长趋势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随着全球化进程加快，跨境电商市场迅速扩张，为供应链金融带来新的发展机遇。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538" y="1627201"/>
            <a:ext cx="3040501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跨境支付创新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金融科技的发展推动了跨境支付手段的创新，如区块链、数字货币等，提高了交易效率和安全性。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040" y="1627202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国际物流优化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通过采用先进的物流技术和管理系统，跨境业务能够实现更高效、低成本的货物运输与管理。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定义与核心要素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供应链金融定义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供应链金融是一种通过整合供应链上各环节的资金流、物流和信息流，为企业提供融资支持的金融服务模式。它旨在优化资金使用效率，降低运营成本，提升整体竞争力。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核心要素解析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供应链金融的核心要素包括供应商、购买商、金融机构及第三方服务平台等。这些要素相互协作，共同构建一个高效、透明的资金流转体系，确保资金安全与流通顺畅。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726212"/>
            <a:ext cx="4554174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实施策略要点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实施供应链金融时，需注重选择合适的合作伙伴、建立完善的信用评估机制及风险控制体系。同时，加强信息技术应用，实现数据共享与实时监控，以提高金融服务效率和质量。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965012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4097012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906752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发展历程及现状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供应链金融起源于20世纪80年代，最初目的是解决中小企业融资难的问题。通过整合供应链上的信息流、物流和资金流，为中小企业提供融资服务。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供应链金融起源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供应链金融从最初的银行信贷支持，发展到现在的多元化融资方式，如应收账款融资、预付款融资等。随着科技的发展，供应链金融也在不断创新和升级。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发展历程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61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目前，供应链金融已经成为全球金融市场的重要组成部分。越来越多的金融机构和企业参与到供应链金融中来，推动了整个行业的发展。然而，也存在一些问题和挑战，如风险控制、信息不对称等。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现状分析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参与主体分析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金融机构角色定位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48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金融机构在供应链中作用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金融机构通过提供融资支持，优化资金流动，降低交易成本，增强供应链整体效率和稳定性。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48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金融产品创新与服务升级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针对供应链特点设计金融产品，如应收账款融资、订单融资等，同时提升金融服务质量，满足多样化需求。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风险管理与信用评估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利用大数据和AI技术进行风险预测和信用评估，有效控制贷款风险，保障金融机构和供应链企业利益。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核心企业责任边界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核心企业定义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核心企业是指在供应链中占据主导地位的企业，通常拥有较强的市场影响力和资源整合能力。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责任边界划分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核心企业需明确其在供应链金融中的责任边界，包括资金支持、信用背书等，以促进整个供应链的稳定发展。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风险与收益平衡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核心企业在承担相应责任的同时，应合理评估风险与收益，确保自身利益与供应链整体利益的平衡。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中小企业融资痛点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融资渠道有限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中小企业通常难以获得传统银行贷款，因其规模小、信用记录不完善，导致融资渠道受限，增加了经营风险。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融资成本高昂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相较于大型企业，中小企业在获取资金时面临的利率更高，加之担保要求严格，使得融资成本成为企业发展的一大负担。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信息不对称问题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由于缺乏足够的透明度和信息披露机制，金融机构往往难以准确评估中小企业的信用状况，造成信息不对称问题，影响贷款决策。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4646</Words>
  <Application>WPS 演示</Application>
  <PresentationFormat>全屏显示(4:3)</PresentationFormat>
  <Paragraphs>396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2025-09-30T12:49:00Z</dcterms:created>
  <dcterms:modified xsi:type="dcterms:W3CDTF">2025-09-30T12:48:57Z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B6BD227EA8EF4481A4624ADDB21E9ACF_12</vt:lpwstr>
  </property>
  <property fmtid="{D5CDD505-2E9C-101B-9397-08002B2CF9AE}" pid="3" name="KSOProductBuildVer">
    <vt:lpwstr>2052-12.1.0.22529</vt:lpwstr>
  </property>
</Properties>
</file>