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光电融合芯片技术革新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5585B5"/>
                </a:solidFill>
                <a:latin typeface="微软雅黑" panose="020B0503020204020204" charset="-122"/>
              </a:rPr>
              <a:t>高性能集成光电子解决方案</a:t>
            </a:r>
            <a:endParaRPr sz="30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材料创新应用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光电融合芯片采用新型半导体材料，结合光子与电子技术，实现信息处理和传输效率的显著提升。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材料创新概述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通过引入石墨烯等先进材料，光电融合芯片在速度、能耗和集成度方面展现出前所未有的优势。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新材料应用实例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随着材料科学的不断进步，预计光电融合芯片将在更多领域实现突破，推动信息技术革命。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工艺优化路径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材料选择与处理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光电融合芯片的制作首先需要精确的材料选择，包括半导体材料的纯度和特性。处理过程中需严格控制环境条件，以确保材料性能的稳定性和一致性。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微纳加工技术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采用先进的微纳加工技术对芯片进行精细加工，实现光电子器件的小型化和集成化。这一过程包括光刻、蚀刻等关键技术，对提高芯片性能至关重要。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测试与封装技术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完成光电融合芯片的生产后，需要进行严格的测试以确保其功能和性能符合设计要求。随后，采用专业的封装技术保护芯片免受外界环境影响，延长使用寿命。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应用领域拓展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通信系统升级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通信系统升级需求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随着科技的发展，传统通信系统面临带宽限制、能耗高等问题，亟需通过光电融合芯片技术实现升级，以满足日益增长的数据传输需求。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光电融合芯片优势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光电融合芯片结合了光通信的高速度和电处理的灵活性，有效提升了通信效率和系统稳定性，为现代通信网络提供了强大的技术支持。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光电融合芯片不仅应用于传统的电信领域，还拓展至云计算、数据中心等新兴领域，推动整个通信行业向更高效、更智能的方向发展。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数据中心互联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数据中心互联概述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数据中心互联是实现数据中心间高效通信的技术，通过高速网络连接，支持大规模数据处理和资源共享。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光电融合芯片优势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光电融合芯片在数据中心互联中发挥关键作用，提供高带宽、低延迟的数据传输，显著提升网络性能与稳定性。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应用前景与挑战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光电融合芯片在数据中心互联领域展现出广阔应用前景，但面临成本控制、技术标准统一等挑战，需持续创新突破。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性能优势对比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传输速率提升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传输速率提升技术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通过光电融合芯片的应用，显著提高数据传输速率，满足现代高速通讯需求。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采用先进光电转换技术和信号处理算法，实现高效、稳定的数据传输，大幅提升性能。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实际应用效果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在5G通信、数据中心等领域应用广泛，有效解决高带宽低延迟问题，推动技术进步。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能耗效率分析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0880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光电融合芯片能耗分析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光电融合芯片通过高效光能转换，实现低能耗运行，显著提升能源利用效率。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能效优化策略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采用先进材料与设计技术，降低光电转换损耗，提高芯片整体能效比。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节能效果评估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对比传统芯片，光电融合芯片在相同任务下能耗降低30%，节能效果显著。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产业生态构建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产业链布局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产业链概述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光电融合芯片产业链涵盖了从材料制备、芯片设计、制造加工到封装测试等环节，每个环节都是保证产品性能和市场竞争力的关键。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核心环节分析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芯片设计与制造是产业链的核心，直接影响到光电融合芯片的性能与应用范围。此外，封装技术的创新对于提高产品的可靠性和环境适应性也至关重要。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行业发展趋势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随着信息技术和光电子技术的不断进步，光电融合芯片的应用领域将进一步扩大，尤其是在智能设备、通信网络等方面展现出巨大的发展潜力。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关键技术突破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应用领域拓展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性能优势对比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产业生态构建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挑战与应对策略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行业影响评估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标准化进程推进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光电融合芯片的标准化进程对于促进技术发展、降低成本和推动产业升级至关重要，是行业发展的关键一步。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标准化的重要性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在推进光电融合芯片标准化进程时，需克服技术差异大、市场需求多样等挑战，确保标准的广泛适用性和前瞻性。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标准化的主要挑战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随着技术的不断进步和应用领域的拓展，光电融合芯片的标准化将趋向于更高的集成度和更低的成本，以适应更广泛的市场需求。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小型化方向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小型化技术概述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小型化技术旨在通过集成和微缩设计，实现光电融合芯片的尺寸缩减，以适应更多应用场景。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小型化过程中需解决材料选择、电路布局优化等技术难题，确保芯片性能不受影响。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小型化光电融合芯片在消费电子、通信设备等领域具有广阔的应用前景，推动行业创新与发展。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智能化演进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智能化演进历程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从最初的模拟人类智能到深度学习技术的突破，光电融合芯片的智能化演进标志着技术的重大进步，为未来的发展奠定基础。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智能化演进过程中，光电融合芯片在数据处理、图像识别等领域展现出卓越的性能，成为推动科技进步的核心力量。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随着智能化水平的提升，光电融合芯片在自动驾驶、智能制造等多个领域的应用不断拓展，展现出广阔的发展前景和潜力。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挑战与应对策略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技术瓶颈突破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5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通过创新材料和工艺，实现光与电的高效转换与集成，显著提升芯片性能。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光电融合芯片技术突破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采用新型散热材料与结构设计，有效降低光电融合芯片在高负荷下的温升，确保稳定运行。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解决散热难题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通过微纳加工技术和三维堆叠技术，大幅提升光电融合芯片的集成度，缩小体积同时增强功能。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提高芯片集成度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成本控制方案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原材料成本优化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通过与供应商协商，批量采购光电融合芯片所需原材料，以降低单位成本。同时，优化材料利用率，减少浪费。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生产工艺改进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引入先进生产设备和工艺，提高生产效率，缩短生产周期，从而降低人力和时间成本。持续进行技术革新，提升产品质量。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供应链管理优化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建立高效稳定的供应链体系，确保原材料供应稳定，避免因缺货或过剩导致的成本增加。加强与供应商的沟通与合作。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5G基站建设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47988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5G基站建设概述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5G基站是实现高速无线通信的关键设施，通过高频段、大规模天线阵列等技术，提供比4G更快的数据传输速度和更低的延迟。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2"/>
            <a:ext cx="3040554" cy="3947988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光电融合芯片在基站中的应用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光电融合芯片集成了光电子与微电子技术，优化信号处理流程，提升5G基站的信号覆盖范围和传输效率，支持更多设备接入。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6" y="1627201"/>
            <a:ext cx="3040542" cy="3947988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未来发展趋势与挑战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随着5G技术的普及，对高性能光电融合芯片的需求将持续增长。面临的主要挑战包括成本控制、能效管理及技术创新，以适应日益复杂的应用场景。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人工智能硬件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人工智能硬件概述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人工智能硬件是实现AI算法的物理载体，涵盖处理器、传感器等核心组件。其性能直接影响AI模型的训练与应用效率。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光电融合芯片优势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光电融合芯片结合光学与电子技术，提升数据处理速度与能效比。在AI硬件中，该芯片能显著增强实时处理能力与能源利用效率。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应用场景展望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光电融合芯片广泛应用于智能监控、自动驾驶等领域，通过高效数据处理支持复杂AI任务执行，推动行业智能化升级与发展。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光电融合芯片概述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行业影响评估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市场增长预测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市场增长预测概述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分析光电融合芯片的市场增长趋势，结合技术发展及应用需求，预测未来几年的市场规模与增长潜力。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驱动因素分析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探讨推动光电融合芯片市场增长的关键因素，包括技术创新、政策支持、行业应用扩展等，并评估其对市场增长的影响。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基于当前市场状况和技术发展趋势，提出对未来光电融合芯片市场的展望，包括潜在的市场机会和可能面临的挑战。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竞争格局演变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竞争格局演变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随着光电融合技术的发展，竞争格局逐渐形成并不断演变。初期由少数几家企业主导，但随着技术的成熟和市场的扩大，越来越多的企业进入这一领域，竞争日益激烈。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技术壁垒与专利布局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在光电融合芯片领域，技术壁垒是企业间竞争的重要因素之一。拥有核心技术和专利的企业能够在市场上占据优势地位，而其他企业则需要通过技术创新和专利布局来提升自身的竞争力。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16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市场细分与差异化竞争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随着市场需求的多样化，光电融合芯片行业出现了市场细分的趋势。不同企业在产品定位、应用领域等方面进行差异化竞争，以满足不同客户群体的需求。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光电融合芯片概述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光电融合芯片是一种集成了光电子与微电子技术的先进芯片，通过光电转换实现信号处理与传输的高效化。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原理解析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该芯片利用光子的高速度和低能耗特性，结合电子的计算能力，实现信息的快速处理与传递，提升系统整体性能。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应用领域展望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光电融合芯片在高速通信、数据中心及人工智能等领域展现出巨大潜力，未来将推动更多技术革新和应用突破。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光电融合芯片概念诞生于20世纪末，旨在结合光电子与微电子技术，实现高效信息处理与传输。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光电融合芯片的起源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通过材料科学和半导体工艺的创新，光电融合芯片实现了光信号与电信号的无缝转换，显著提升性能。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关键技术突破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随着技术进步，光电融合芯片已应用于数据中心、高速通信及生物传感等领域，展现广阔前景。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应用领域拓展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光信号处理技术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光信号处理技术概述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光信号处理技术是利用光学原理对光信号进行捕获、传输和分析的技术，广泛应用于通信、传感等领域。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该技术涵盖光源控制、调制解调、光电转换等核心环节，在高速数据传输、生物医学成像等方面发挥重要作用。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随着纳米技术和量子信息技术的发展，光信号处理技术将向更高效率、更低功耗和更广应用领域迈进。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电信号集成方案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电信号集成基础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电信号集成是光电融合芯片中的关键步骤，涉及将不同功能模块通过电路连接，实现信号的有效传输和处理，确保芯片整体性能。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本部分介绍电信号集成的关键技术，包括信号放大、滤波、调制和解调等技术，这些技术对于提高芯片的信号处理能力和稳定性至关重要。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集成方案的优势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采用先进的电信号集成方案能够显著提升光电融合芯片的性能，如增强数据传输速度、降低功耗，以及提高系统的整体可靠性和效率。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关键技术突破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3918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2025-10-01T04:04:00Z</dcterms:created>
  <dcterms:modified xsi:type="dcterms:W3CDTF">2025-10-01T04:03:26Z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C99B83C13FEF4B59BC7415592B306D8D_12</vt:lpwstr>
  </property>
  <property fmtid="{D5CDD505-2E9C-101B-9397-08002B2CF9AE}" pid="3" name="KSOProductBuildVer">
    <vt:lpwstr>2052-12.1.0.22529</vt:lpwstr>
  </property>
</Properties>
</file>