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共享经济革新资源配置模式</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解锁闲置资产价值新维度</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交通出行领域</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在交通出行领域，共享经济通过平台整合闲置车辆资源，提供灵活的出行选择，降低个人拥有车辆的需求。</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共享出行模式</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共享汽车和自行车等出行方式有效减少了城市交通拥堵和尾气排放，同时提高出行效率，实现绿色出行。</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环保与效率并重</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大数据、云计算等技术助力共享出行服务优化资源配置，提升用户体验，推动交通出行领域的创新发展。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技术支撑发展</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住宿短租市场</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住宿短租市场概述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住宿短租市场指用户通过互联网平台短期租赁个人住房或公寓，为旅行者提供临时居住选择。这种模式改变了传统酒店住宿业态，促进了资源高效利用。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市场需求分析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随着自由职业者和旅游者的增多，对灵活、个性化住宿需求显著增长。短租市场满足了这一需求，尤其在城市中心和热门旅游景点表现突出。</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行业发展趋势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技术革新如VR看房、智能门锁等提升了用户体验；政策监管逐渐完善，确保市场健康发展；环保意识提升促使短租企业注重绿色运营。</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运营机制剖析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供需匹配逻辑</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供需匹配概念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共享经济中，供需匹配指通过平台技术将拥有资源的个人或企业与需求资源的用户进行有效对接。</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智能匹配技术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利用大数据和算法优化资源配置，实现用户需求与供给方的精准匹配，提高共享效率。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2171"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匹配效率提升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通过持续优化匹配算法和用户界面，共享经济平台能够显著提高资源利用率和用户满意度。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信任保障体系</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信任保障机制概述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信任保障机制是共享经济中的核心，通过用户评价、信用积分等手段，确保交易双方的权益和安全。</a:t>
            </a:r>
            <a:endParaRPr sz="1575" b="0" i="0">
              <a:solidFill>
                <a:srgbClr val="FFFFFF"/>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用户评价系统功能</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用户评价系统允许服务提供者和接受者相互评价，形成公开透明的评价体系，增强平台信任度。</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信用积分影响分析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信用积分作为衡量用户信任度的量化指标，对用户的使用权限、定价等方面有直接影响，激励良好行为。</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价值创造维度</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资源利用率提升</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资源利用率优化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通过共享经济模式，有效整合分散资源，实现高效利用，减少资源浪费，提升整体经济效益。</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技术驱动效率提升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借助大数据、云计算等先进技术，实时监控和调配资源，确保资源分配更加精准，满足多样化需求。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环境影响减轻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共享经济促进了资源的循环利用，降低了对新资源的开采需求，有助于减缓环境退化，推动可持续发展。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消费成本降低效</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共享经济成本优势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通过资源共享，减少个人和企业的重复投资，有效降低消费成本。</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资源高效利用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共享经济模式促进资源的最大化利用，减少浪费，实现经济效益与环境效益的双赢。</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促进消费多样化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消费者可以通过共享服务体验更多产品和服务，满足个性化需求，同时享受低成本的消费方式。</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面临挑战分析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监管政策适配</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监管政策框架</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针对共享经济模式，各国政府需制定明确的监管框架，包括市场准入、服务标准和用户权益保护等关键方面，以确保行业健康有序发展。</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数据安全与隐私保护</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随着共享经济平台积累大量个人和企业数据，数据安全与隐私保护成为监管重点。需建立严格的数据管理和保护机制，防止信息泄露和滥用。</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消费者权益保障</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在共享经济中，消费者权益易受损害。通过制定相关法律法规，明确消费者权利和平台责任，增强消费信心，促进共享经济可持续发展。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共享经济定义解析</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发展历程梳理</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典型行业应用</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运营机制剖析</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价值创造维度</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面临挑战分析</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技术创新驱动</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社会影响评估</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未来趋势展望</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案例对标研究</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盈利模式困境</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共享经济通过提供平台连接供需双方，实现资源高效配置。然而，传统盈利模式面临挑战，需创新以适应市场变化。</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盈利模式概述</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用户增长缓慢、服务标准化难、价格竞争激烈等因素导致盈利困难。需探索新的商业模式和收入来源。</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盈利难题分析</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引入多元化收入渠道、提升服务质量与用户体验、建立长期合作关系等策略有助于缓解盈利困境，推动共享经济健康发展。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解决策略探讨</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技术创新驱动</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数字平台支撑</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数字平台概述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数字平台是指利用互联网技术，提供在线服务和交易的电子市场，支持共享经济中的供需匹配和资源优化。</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技术支撑体系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包括云计算、大数据分析和区块链技术等，这些技术为共享经济的数字平台提供强大的数据处理能力和安全保障。</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用户交互界面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设计友好的用户界面，确保用户能够轻松地发布、搜索和完成共享交易，提升用户体验和满意度。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智能算法优化</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智能算法概述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智能算法是指用于解决复杂问题、优化决策过程的计算方法。通过模拟人类智能，实现资源高效分配和需求精准匹配。</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共享经济中的应用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在共享经济中，智能算法被广泛应用于平台运营、供需匹配和价格策略制定等环节，有效提高了资源配置效率和用户体验。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持续优化与创新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随着技术发展，智能算法持续优化，通过深度学习、大数据分析等技术手段，不断提升共享经济平台的智能化水平和服务能力。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社会影响评估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就业结构变革</a:t>
            </a:r>
            <a:endParaRPr sz="3000" b="1" i="0">
              <a:solidFill>
                <a:srgbClr val="FFFFFF"/>
              </a:solidFill>
              <a:latin typeface="微软雅黑" panose="020B0503020204020204" charset="-122"/>
            </a:endParaRPr>
          </a:p>
        </p:txBody>
      </p:sp>
      <p:sp>
        <p:nvSpPr>
          <p:cNvPr id="4" name="New shape"/>
          <p:cNvSpPr/>
          <p:nvPr/>
        </p:nvSpPr>
        <p:spPr>
          <a:xfrm>
            <a:off x="1558800" y="2878466"/>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随着共享经济的兴起，传统就业模式正经历深刻变革。个体通过平台提供技能和资源，形成灵活多样的工作方式，促进就业市场的多元化发展。</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共享经济与就业变革</a:t>
            </a:r>
            <a:endParaRPr sz="2100" b="1" i="0">
              <a:solidFill>
                <a:srgbClr val="01CCFF"/>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共享经济催生了众多新兴职业，如网约车司机、家政服务者等，这些职业为人们提供了更多就业机会。同时，也对从业者的技能和素质提出了更高要求。</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新兴职业群体崛起</a:t>
            </a:r>
            <a:endParaRPr sz="2100" b="1" i="0">
              <a:solidFill>
                <a:srgbClr val="01CC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共享经济推动了劳动市场的结构性调整，非全日制、远程工作成为常态。这种变化促使企业优化资源配置，劳动者则需不断提升自身竞争力以适应新环境。</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劳动市场结构调整</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环保效益显现</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减少资源浪费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共享经济通过有效利用闲置资源，减少对新资源的开采和消耗，显著降低资源浪费。</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降低碳排放</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共享模式减少了因重复购买而产生的废弃物，从而降低了生产和运输过程中的碳排放。</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促进绿色出行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共享交通工具如共享单车、电动汽车等，鼓励人们选择环保出行方式，减少私家车使用，降低环境污染。</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未来趋势展望</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垂直领域深耕</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垂直领域深耕策略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聚焦特定行业或服务，通过深入理解用户需求，提供定制化解决方案，以提升共享经济效率和用户满意度。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技术创新驱动发展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利用大数据、人工智能等前沿技术优化资源配置，实现供需精准匹配，推动共享经济模式在垂直领域的创新与升级。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构建信任体系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建立完善的信用评价机制和安全保护措施，增强用户间的信任度，为垂直领域的共享经济营造健康稳定的运营环境。</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跨界融合方向</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跨界融合定义与特点</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跨界融合指不同行业、领域通过资源整合实现协同发展。特点包括资源共享、优势互补，推动创新和效率提升。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共享经济中跨界融合应用</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在共享经济中，跨界融合体现为平台间合作，如交通与住宿结合，提供一站式服务。促进资源高效配置，满足多样化需求。</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跨界融合面临的挑战与对策</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跨界融合面临数据安全、法律法规等挑战。应对策略包括加强技术保障、完善法规体系，确保融合发展健康有序。</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共享经济定义解析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10</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案例对标研究</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成功模式借鉴</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平台构建与运营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共享经济的成功模式强调高效的平台构建与运营管理，通过技术手段实现资源的有效匹配和利用。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用户体验优化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注重用户界面设计和服务体验的提升，简化操作流程，提高用户满意度和粘性，从而促进平台的健康发展。</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风险管理与控制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有效的风险识别、评估及控制机制是共享经济企业成功的关键，包括信用体系建立、安全措施加强等。</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失败教训总结</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监管缺失问题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在共享经济初期，由于缺乏有效的监管措施，市场出现了无序竞争和服务质量参差不齐的问题，影响了行业的健康发展。</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信任机制不足</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共享经济模式依赖于用户之间的信任，但在实际运行中，由于信息不对称和监管不到位，导致用户权益受损，降低了消费者信心。</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法律风险与挑战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随着共享经济的发展，新的商业模式给传统法律体系带来挑战，如产权界定不清、责任归属不明等问题，增加了企业运营的法律风险。</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核心概念阐述</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共享经济定义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共享经济是指通过互联网平台，将闲置资源（如汽车、房屋）的使用权临时转让给需求方，实现资源共享和优化利用的经济模式。</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核心价值体现</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共享经济的核心价值在于提高资源利用率、降低成本并促进创新，它改变了传统的消费方式，鼓励人们以更环保、高效的方式生活。</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关键驱动因素</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技术创新（如移动支付）、社会价值观转变（重视共享而非拥有）以及政策支持是推动共享经济发展的关键因素，共同促进了其快速增长。</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模式本质特征</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共享经济是一种基于网络平台，通过资源共享实现利益最大化的经济模式。它打破了传统所有权概念，促进了资源的有效利用和分配。</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共享经济模式概述</a:t>
            </a:r>
            <a:endParaRPr sz="2100" b="1" i="0">
              <a:solidFill>
                <a:srgbClr val="01CCFF"/>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共享经济的核心特征包括开放性、互惠性和高效性。这种模式鼓励用户之间的合作与分享，通过技术手段优化资源配置，提升整体经济效益。</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核心特征解析</a:t>
            </a:r>
            <a:endParaRPr sz="2100" b="1" i="0">
              <a:solidFill>
                <a:srgbClr val="01CC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共享经济的典型应用包括共享单车、房屋短租等。这些案例展示了共享经济如何改变人们的生活方式，提高资源的使用效率，并创造新的市场机会。</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典型应用案例</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发展历程梳理</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起源阶段溯源</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共享经济起源背景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共享经济的概念最早在20世纪70年代提出，主要针对资源分配问题。随着互联网技术的发展，这一模式逐渐被广泛应用。</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共享经济早期应用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共享经济最初应用于住宿和交通领域，如Airbnb和Uber等平台的出现，极大地改变了人们的出行和住宿方式，推动了共享经济的发展。</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共享经济的社会影响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共享经济不仅提高了资源利用效率，还促进了就业和创新。同时，它也带来了一些挑战，如监管问题和信任危机，需要政府和社会共同努力解决。</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扩张期里程碑</a:t>
            </a:r>
            <a:endParaRPr sz="3000" b="1" i="0">
              <a:solidFill>
                <a:srgbClr val="FFFFFF"/>
              </a:solidFill>
              <a:latin typeface="微软雅黑" panose="020B0503020204020204" charset="-122"/>
            </a:endParaRPr>
          </a:p>
        </p:txBody>
      </p:sp>
      <p:sp>
        <p:nvSpPr>
          <p:cNvPr id="4" name="New shape"/>
          <p:cNvSpPr/>
          <p:nvPr/>
        </p:nvSpPr>
        <p:spPr>
          <a:xfrm>
            <a:off x="1558800" y="1627201"/>
            <a:ext cx="3040516"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扩张期关键事件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共享经济在扩张过程中，经历了从起步到成熟的关键转折点，包括政策环境优化、资本支持增加及用户习惯形成等。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主要平台发展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在扩张期，一些共享经济平台迅速崛起并占据市场主导地位，通过技术创新和商业模式优化，不断扩大服务范围和用户基础。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32"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面临的挑战与机遇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尽管共享经济在扩张期取得了显著成就，但也面临监管加强、市场竞争激烈等挑战，同时也孕育着新技术应用和新兴市场拓展的机遇。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典型行业应用</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3944</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2025-09-30T10:15:00Z</dcterms:created>
  <dcterms:modified xsi:type="dcterms:W3CDTF">2025-09-30T10:14:14Z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4C925AB534374BAEBFBDAB9B53850FC9_12</vt:lpwstr>
  </property>
  <property fmtid="{D5CDD505-2E9C-101B-9397-08002B2CF9AE}" pid="3" name="KSOProductBuildVer">
    <vt:lpwstr>2052-12.1.0.22529</vt:lpwstr>
  </property>
</Properties>
</file>